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7" r:id="rId2"/>
    <p:sldId id="304" r:id="rId3"/>
    <p:sldId id="345" r:id="rId4"/>
    <p:sldId id="346" r:id="rId5"/>
    <p:sldId id="303" r:id="rId6"/>
    <p:sldId id="338" r:id="rId7"/>
    <p:sldId id="305" r:id="rId8"/>
    <p:sldId id="308" r:id="rId9"/>
    <p:sldId id="306" r:id="rId10"/>
    <p:sldId id="307" r:id="rId11"/>
    <p:sldId id="260" r:id="rId12"/>
    <p:sldId id="309" r:id="rId13"/>
    <p:sldId id="310" r:id="rId14"/>
    <p:sldId id="261" r:id="rId15"/>
    <p:sldId id="311" r:id="rId16"/>
    <p:sldId id="347" r:id="rId17"/>
    <p:sldId id="348" r:id="rId18"/>
    <p:sldId id="262" r:id="rId19"/>
    <p:sldId id="349" r:id="rId20"/>
    <p:sldId id="316" r:id="rId21"/>
    <p:sldId id="315" r:id="rId22"/>
    <p:sldId id="350" r:id="rId23"/>
    <p:sldId id="351" r:id="rId24"/>
    <p:sldId id="352" r:id="rId25"/>
    <p:sldId id="314" r:id="rId26"/>
    <p:sldId id="313" r:id="rId27"/>
    <p:sldId id="339" r:id="rId28"/>
    <p:sldId id="341" r:id="rId29"/>
    <p:sldId id="317" r:id="rId30"/>
    <p:sldId id="318" r:id="rId31"/>
    <p:sldId id="319" r:id="rId32"/>
    <p:sldId id="320" r:id="rId33"/>
    <p:sldId id="323" r:id="rId34"/>
    <p:sldId id="342" r:id="rId35"/>
    <p:sldId id="324" r:id="rId36"/>
    <p:sldId id="326" r:id="rId37"/>
    <p:sldId id="325" r:id="rId38"/>
    <p:sldId id="327" r:id="rId39"/>
    <p:sldId id="328" r:id="rId40"/>
    <p:sldId id="344" r:id="rId41"/>
    <p:sldId id="330" r:id="rId42"/>
    <p:sldId id="329" r:id="rId43"/>
    <p:sldId id="331" r:id="rId44"/>
    <p:sldId id="335" r:id="rId45"/>
    <p:sldId id="336" r:id="rId46"/>
    <p:sldId id="332" r:id="rId47"/>
    <p:sldId id="333" r:id="rId48"/>
    <p:sldId id="343" r:id="rId49"/>
    <p:sldId id="334" r:id="rId50"/>
    <p:sldId id="33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83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92"/>
    <p:restoredTop sz="73251" autoAdjust="0"/>
  </p:normalViewPr>
  <p:slideViewPr>
    <p:cSldViewPr snapToGrid="0">
      <p:cViewPr varScale="1">
        <p:scale>
          <a:sx n="48" d="100"/>
          <a:sy n="48" d="100"/>
        </p:scale>
        <p:origin x="1304" y="3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Prince" userId="fcc015fbc7a3e533" providerId="LiveId" clId="{66FAE48E-71A0-7B4B-95EC-DE1FD263759B}"/>
    <pc:docChg chg="undo custSel addSld delSld modSld sldOrd">
      <pc:chgData name="Simon Prince" userId="fcc015fbc7a3e533" providerId="LiveId" clId="{66FAE48E-71A0-7B4B-95EC-DE1FD263759B}" dt="2022-12-16T18:37:33.213" v="488" actId="14100"/>
      <pc:docMkLst>
        <pc:docMk/>
      </pc:docMkLst>
      <pc:sldChg chg="modSp mod">
        <pc:chgData name="Simon Prince" userId="fcc015fbc7a3e533" providerId="LiveId" clId="{66FAE48E-71A0-7B4B-95EC-DE1FD263759B}" dt="2022-12-11T18:54:41.201" v="162" actId="20577"/>
        <pc:sldMkLst>
          <pc:docMk/>
          <pc:sldMk cId="713603416" sldId="259"/>
        </pc:sldMkLst>
        <pc:spChg chg="mod">
          <ac:chgData name="Simon Prince" userId="fcc015fbc7a3e533" providerId="LiveId" clId="{66FAE48E-71A0-7B4B-95EC-DE1FD263759B}" dt="2022-12-11T18:54:41.201" v="162" actId="20577"/>
          <ac:spMkLst>
            <pc:docMk/>
            <pc:sldMk cId="713603416" sldId="259"/>
            <ac:spMk id="2" creationId="{25DAC4FE-36C6-C514-DCEA-736FD1B68DB6}"/>
          </ac:spMkLst>
        </pc:spChg>
      </pc:sldChg>
      <pc:sldChg chg="addSp delSp modSp mod">
        <pc:chgData name="Simon Prince" userId="fcc015fbc7a3e533" providerId="LiveId" clId="{66FAE48E-71A0-7B4B-95EC-DE1FD263759B}" dt="2022-12-16T18:37:33.213" v="488" actId="14100"/>
        <pc:sldMkLst>
          <pc:docMk/>
          <pc:sldMk cId="2787890141" sldId="304"/>
        </pc:sldMkLst>
        <pc:picChg chg="add mod">
          <ac:chgData name="Simon Prince" userId="fcc015fbc7a3e533" providerId="LiveId" clId="{66FAE48E-71A0-7B4B-95EC-DE1FD263759B}" dt="2022-12-16T18:37:33.213" v="488" actId="14100"/>
          <ac:picMkLst>
            <pc:docMk/>
            <pc:sldMk cId="2787890141" sldId="304"/>
            <ac:picMk id="3" creationId="{EBEB9A55-A018-8855-B5E1-8C880B2E3856}"/>
          </ac:picMkLst>
        </pc:picChg>
        <pc:picChg chg="del">
          <ac:chgData name="Simon Prince" userId="fcc015fbc7a3e533" providerId="LiveId" clId="{66FAE48E-71A0-7B4B-95EC-DE1FD263759B}" dt="2022-12-16T18:37:26.455" v="484" actId="478"/>
          <ac:picMkLst>
            <pc:docMk/>
            <pc:sldMk cId="2787890141" sldId="304"/>
            <ac:picMk id="4" creationId="{3B6A4FF5-0C2A-AF25-9B45-7067A3AA29AB}"/>
          </ac:picMkLst>
        </pc:picChg>
      </pc:sldChg>
      <pc:sldChg chg="modSp mod">
        <pc:chgData name="Simon Prince" userId="fcc015fbc7a3e533" providerId="LiveId" clId="{66FAE48E-71A0-7B4B-95EC-DE1FD263759B}" dt="2022-12-11T18:54:45.748" v="172" actId="20577"/>
        <pc:sldMkLst>
          <pc:docMk/>
          <pc:sldMk cId="1050044266" sldId="311"/>
        </pc:sldMkLst>
        <pc:spChg chg="mod">
          <ac:chgData name="Simon Prince" userId="fcc015fbc7a3e533" providerId="LiveId" clId="{66FAE48E-71A0-7B4B-95EC-DE1FD263759B}" dt="2022-12-11T18:54:45.748" v="172" actId="20577"/>
          <ac:spMkLst>
            <pc:docMk/>
            <pc:sldMk cId="1050044266" sldId="311"/>
            <ac:spMk id="2" creationId="{25DAC4FE-36C6-C514-DCEA-736FD1B68DB6}"/>
          </ac:spMkLst>
        </pc:spChg>
      </pc:sldChg>
      <pc:sldChg chg="modSp mod">
        <pc:chgData name="Simon Prince" userId="fcc015fbc7a3e533" providerId="LiveId" clId="{66FAE48E-71A0-7B4B-95EC-DE1FD263759B}" dt="2022-12-11T18:54:49.382" v="176" actId="20577"/>
        <pc:sldMkLst>
          <pc:docMk/>
          <pc:sldMk cId="2313185094" sldId="312"/>
        </pc:sldMkLst>
        <pc:spChg chg="mod">
          <ac:chgData name="Simon Prince" userId="fcc015fbc7a3e533" providerId="LiveId" clId="{66FAE48E-71A0-7B4B-95EC-DE1FD263759B}" dt="2022-12-11T18:54:49.382" v="176" actId="20577"/>
          <ac:spMkLst>
            <pc:docMk/>
            <pc:sldMk cId="2313185094" sldId="312"/>
            <ac:spMk id="2" creationId="{25DAC4FE-36C6-C514-DCEA-736FD1B68DB6}"/>
          </ac:spMkLst>
        </pc:spChg>
      </pc:sldChg>
      <pc:sldChg chg="del">
        <pc:chgData name="Simon Prince" userId="fcc015fbc7a3e533" providerId="LiveId" clId="{66FAE48E-71A0-7B4B-95EC-DE1FD263759B}" dt="2022-12-12T11:28:28.835" v="482" actId="2696"/>
        <pc:sldMkLst>
          <pc:docMk/>
          <pc:sldMk cId="2397817934" sldId="321"/>
        </pc:sldMkLst>
      </pc:sldChg>
      <pc:sldChg chg="del">
        <pc:chgData name="Simon Prince" userId="fcc015fbc7a3e533" providerId="LiveId" clId="{66FAE48E-71A0-7B4B-95EC-DE1FD263759B}" dt="2022-12-12T11:28:28.848" v="483" actId="2696"/>
        <pc:sldMkLst>
          <pc:docMk/>
          <pc:sldMk cId="3797685664" sldId="322"/>
        </pc:sldMkLst>
      </pc:sldChg>
      <pc:sldChg chg="modSp mod">
        <pc:chgData name="Simon Prince" userId="fcc015fbc7a3e533" providerId="LiveId" clId="{66FAE48E-71A0-7B4B-95EC-DE1FD263759B}" dt="2022-12-11T18:43:46.152" v="10" actId="1076"/>
        <pc:sldMkLst>
          <pc:docMk/>
          <pc:sldMk cId="2692486020" sldId="330"/>
        </pc:sldMkLst>
        <pc:spChg chg="mod">
          <ac:chgData name="Simon Prince" userId="fcc015fbc7a3e533" providerId="LiveId" clId="{66FAE48E-71A0-7B4B-95EC-DE1FD263759B}" dt="2022-12-11T18:43:46.152" v="10" actId="1076"/>
          <ac:spMkLst>
            <pc:docMk/>
            <pc:sldMk cId="2692486020" sldId="330"/>
            <ac:spMk id="2" creationId="{0DB30C35-1FC2-0A2C-61A5-A306F0450E06}"/>
          </ac:spMkLst>
        </pc:spChg>
      </pc:sldChg>
      <pc:sldChg chg="addSp delSp modSp mod">
        <pc:chgData name="Simon Prince" userId="fcc015fbc7a3e533" providerId="LiveId" clId="{66FAE48E-71A0-7B4B-95EC-DE1FD263759B}" dt="2022-12-11T18:46:40.275" v="30" actId="14100"/>
        <pc:sldMkLst>
          <pc:docMk/>
          <pc:sldMk cId="3498801858" sldId="332"/>
        </pc:sldMkLst>
        <pc:spChg chg="add mod">
          <ac:chgData name="Simon Prince" userId="fcc015fbc7a3e533" providerId="LiveId" clId="{66FAE48E-71A0-7B4B-95EC-DE1FD263759B}" dt="2022-12-11T18:45:16.175" v="16" actId="478"/>
          <ac:spMkLst>
            <pc:docMk/>
            <pc:sldMk cId="3498801858" sldId="332"/>
            <ac:spMk id="4" creationId="{EBAF93D5-2C90-E5C4-0F0E-92E6F88FB72F}"/>
          </ac:spMkLst>
        </pc:spChg>
        <pc:picChg chg="del mod modCrop">
          <ac:chgData name="Simon Prince" userId="fcc015fbc7a3e533" providerId="LiveId" clId="{66FAE48E-71A0-7B4B-95EC-DE1FD263759B}" dt="2022-12-11T18:45:16.175" v="16" actId="478"/>
          <ac:picMkLst>
            <pc:docMk/>
            <pc:sldMk cId="3498801858" sldId="332"/>
            <ac:picMk id="5" creationId="{591B128B-BB71-AC6A-7D1C-A8DA3FF7EDD1}"/>
          </ac:picMkLst>
        </pc:picChg>
        <pc:picChg chg="add mod modCrop">
          <ac:chgData name="Simon Prince" userId="fcc015fbc7a3e533" providerId="LiveId" clId="{66FAE48E-71A0-7B4B-95EC-DE1FD263759B}" dt="2022-12-11T18:46:40.275" v="30" actId="14100"/>
          <ac:picMkLst>
            <pc:docMk/>
            <pc:sldMk cId="3498801858" sldId="332"/>
            <ac:picMk id="6" creationId="{37796499-8751-787F-6894-726DBF533D81}"/>
          </ac:picMkLst>
        </pc:picChg>
      </pc:sldChg>
      <pc:sldChg chg="addSp">
        <pc:chgData name="Simon Prince" userId="fcc015fbc7a3e533" providerId="LiveId" clId="{66FAE48E-71A0-7B4B-95EC-DE1FD263759B}" dt="2022-12-11T18:47:20.039" v="31"/>
        <pc:sldMkLst>
          <pc:docMk/>
          <pc:sldMk cId="2294256655" sldId="333"/>
        </pc:sldMkLst>
        <pc:picChg chg="add">
          <ac:chgData name="Simon Prince" userId="fcc015fbc7a3e533" providerId="LiveId" clId="{66FAE48E-71A0-7B4B-95EC-DE1FD263759B}" dt="2022-12-11T18:47:20.039" v="31"/>
          <ac:picMkLst>
            <pc:docMk/>
            <pc:sldMk cId="2294256655" sldId="333"/>
            <ac:picMk id="1026" creationId="{B19D2B99-36EF-F6CD-5738-0985B1C1CDFF}"/>
          </ac:picMkLst>
        </pc:picChg>
      </pc:sldChg>
      <pc:sldChg chg="addSp delSp modSp mod">
        <pc:chgData name="Simon Prince" userId="fcc015fbc7a3e533" providerId="LiveId" clId="{66FAE48E-71A0-7B4B-95EC-DE1FD263759B}" dt="2022-12-11T18:48:42.976" v="51" actId="14100"/>
        <pc:sldMkLst>
          <pc:docMk/>
          <pc:sldMk cId="4064584194" sldId="334"/>
        </pc:sldMkLst>
        <pc:spChg chg="mod">
          <ac:chgData name="Simon Prince" userId="fcc015fbc7a3e533" providerId="LiveId" clId="{66FAE48E-71A0-7B4B-95EC-DE1FD263759B}" dt="2022-12-11T18:48:37.646" v="49" actId="20577"/>
          <ac:spMkLst>
            <pc:docMk/>
            <pc:sldMk cId="4064584194" sldId="334"/>
            <ac:spMk id="2" creationId="{F0C16D12-77BD-A34D-F62B-3DA5886C88BB}"/>
          </ac:spMkLst>
        </pc:spChg>
        <pc:spChg chg="del">
          <ac:chgData name="Simon Prince" userId="fcc015fbc7a3e533" providerId="LiveId" clId="{66FAE48E-71A0-7B4B-95EC-DE1FD263759B}" dt="2022-12-11T18:48:30.702" v="32" actId="931"/>
          <ac:spMkLst>
            <pc:docMk/>
            <pc:sldMk cId="4064584194" sldId="334"/>
            <ac:spMk id="3" creationId="{9C8026C4-A4AE-7354-0BC5-4150E108554D}"/>
          </ac:spMkLst>
        </pc:spChg>
        <pc:picChg chg="add mod">
          <ac:chgData name="Simon Prince" userId="fcc015fbc7a3e533" providerId="LiveId" clId="{66FAE48E-71A0-7B4B-95EC-DE1FD263759B}" dt="2022-12-11T18:48:42.976" v="51" actId="14100"/>
          <ac:picMkLst>
            <pc:docMk/>
            <pc:sldMk cId="4064584194" sldId="334"/>
            <ac:picMk id="5" creationId="{4F1E72A5-605D-112B-A59E-FEA629F3BF66}"/>
          </ac:picMkLst>
        </pc:picChg>
      </pc:sldChg>
      <pc:sldChg chg="addSp delSp modSp mod">
        <pc:chgData name="Simon Prince" userId="fcc015fbc7a3e533" providerId="LiveId" clId="{66FAE48E-71A0-7B4B-95EC-DE1FD263759B}" dt="2022-12-12T11:25:39.263" v="481" actId="1076"/>
        <pc:sldMkLst>
          <pc:docMk/>
          <pc:sldMk cId="671395683" sldId="335"/>
        </pc:sldMkLst>
        <pc:spChg chg="add del mod">
          <ac:chgData name="Simon Prince" userId="fcc015fbc7a3e533" providerId="LiveId" clId="{66FAE48E-71A0-7B4B-95EC-DE1FD263759B}" dt="2022-12-12T11:25:12.063" v="469" actId="931"/>
          <ac:spMkLst>
            <pc:docMk/>
            <pc:sldMk cId="671395683" sldId="335"/>
            <ac:spMk id="4" creationId="{4B7289C3-B49D-C6B2-AE68-5F08A24EC74B}"/>
          </ac:spMkLst>
        </pc:spChg>
        <pc:spChg chg="add del mod">
          <ac:chgData name="Simon Prince" userId="fcc015fbc7a3e533" providerId="LiveId" clId="{66FAE48E-71A0-7B4B-95EC-DE1FD263759B}" dt="2022-12-11T18:43:16.952" v="2" actId="931"/>
          <ac:spMkLst>
            <pc:docMk/>
            <pc:sldMk cId="671395683" sldId="335"/>
            <ac:spMk id="4" creationId="{79914DA2-E00A-0B60-0718-6821809859F2}"/>
          </ac:spMkLst>
        </pc:spChg>
        <pc:picChg chg="del mod">
          <ac:chgData name="Simon Prince" userId="fcc015fbc7a3e533" providerId="LiveId" clId="{66FAE48E-71A0-7B4B-95EC-DE1FD263759B}" dt="2022-12-11T18:43:02.780" v="1" actId="478"/>
          <ac:picMkLst>
            <pc:docMk/>
            <pc:sldMk cId="671395683" sldId="335"/>
            <ac:picMk id="5" creationId="{CB7769D5-167E-3164-9BAB-3FE02CE8474C}"/>
          </ac:picMkLst>
        </pc:picChg>
        <pc:picChg chg="add mod modCrop">
          <ac:chgData name="Simon Prince" userId="fcc015fbc7a3e533" providerId="LiveId" clId="{66FAE48E-71A0-7B4B-95EC-DE1FD263759B}" dt="2022-12-12T11:25:39.263" v="481" actId="1076"/>
          <ac:picMkLst>
            <pc:docMk/>
            <pc:sldMk cId="671395683" sldId="335"/>
            <ac:picMk id="6" creationId="{979B9CD9-A01E-D740-707E-498F87C7533D}"/>
          </ac:picMkLst>
        </pc:picChg>
        <pc:picChg chg="add del mod modCrop">
          <ac:chgData name="Simon Prince" userId="fcc015fbc7a3e533" providerId="LiveId" clId="{66FAE48E-71A0-7B4B-95EC-DE1FD263759B}" dt="2022-12-12T11:25:03.111" v="468" actId="478"/>
          <ac:picMkLst>
            <pc:docMk/>
            <pc:sldMk cId="671395683" sldId="335"/>
            <ac:picMk id="7" creationId="{CA69537F-DCA4-AB55-22D7-5A0DCFA3FB02}"/>
          </ac:picMkLst>
        </pc:picChg>
      </pc:sldChg>
      <pc:sldChg chg="addSp delSp modSp mod ord">
        <pc:chgData name="Simon Prince" userId="fcc015fbc7a3e533" providerId="LiveId" clId="{66FAE48E-71A0-7B4B-95EC-DE1FD263759B}" dt="2022-12-11T18:46:21.666" v="26" actId="20578"/>
        <pc:sldMkLst>
          <pc:docMk/>
          <pc:sldMk cId="3982362608" sldId="336"/>
        </pc:sldMkLst>
        <pc:spChg chg="add del mod">
          <ac:chgData name="Simon Prince" userId="fcc015fbc7a3e533" providerId="LiveId" clId="{66FAE48E-71A0-7B4B-95EC-DE1FD263759B}" dt="2022-12-11T18:46:15.262" v="25" actId="478"/>
          <ac:spMkLst>
            <pc:docMk/>
            <pc:sldMk cId="3982362608" sldId="336"/>
            <ac:spMk id="4" creationId="{CA81A6E0-A5DA-6FBB-84CF-C19A36019748}"/>
          </ac:spMkLst>
        </pc:spChg>
        <pc:picChg chg="del">
          <ac:chgData name="Simon Prince" userId="fcc015fbc7a3e533" providerId="LiveId" clId="{66FAE48E-71A0-7B4B-95EC-DE1FD263759B}" dt="2022-12-11T18:45:20.998" v="17" actId="478"/>
          <ac:picMkLst>
            <pc:docMk/>
            <pc:sldMk cId="3982362608" sldId="336"/>
            <ac:picMk id="5" creationId="{591B128B-BB71-AC6A-7D1C-A8DA3FF7EDD1}"/>
          </ac:picMkLst>
        </pc:picChg>
        <pc:picChg chg="add mod modCrop">
          <ac:chgData name="Simon Prince" userId="fcc015fbc7a3e533" providerId="LiveId" clId="{66FAE48E-71A0-7B4B-95EC-DE1FD263759B}" dt="2022-12-11T18:46:13.126" v="24" actId="1076"/>
          <ac:picMkLst>
            <pc:docMk/>
            <pc:sldMk cId="3982362608" sldId="336"/>
            <ac:picMk id="6" creationId="{D5CD8F0C-B94F-B513-E1CD-2B34C6C4BEFE}"/>
          </ac:picMkLst>
        </pc:picChg>
      </pc:sldChg>
      <pc:sldChg chg="addSp delSp modSp add mod">
        <pc:chgData name="Simon Prince" userId="fcc015fbc7a3e533" providerId="LiveId" clId="{66FAE48E-71A0-7B4B-95EC-DE1FD263759B}" dt="2022-12-11T18:49:46.127" v="97" actId="14100"/>
        <pc:sldMkLst>
          <pc:docMk/>
          <pc:sldMk cId="827230246" sldId="337"/>
        </pc:sldMkLst>
        <pc:spChg chg="mod">
          <ac:chgData name="Simon Prince" userId="fcc015fbc7a3e533" providerId="LiveId" clId="{66FAE48E-71A0-7B4B-95EC-DE1FD263759B}" dt="2022-12-11T18:49:46.127" v="97" actId="14100"/>
          <ac:spMkLst>
            <pc:docMk/>
            <pc:sldMk cId="827230246" sldId="337"/>
            <ac:spMk id="2" creationId="{F0C16D12-77BD-A34D-F62B-3DA5886C88BB}"/>
          </ac:spMkLst>
        </pc:spChg>
        <pc:spChg chg="add del mod">
          <ac:chgData name="Simon Prince" userId="fcc015fbc7a3e533" providerId="LiveId" clId="{66FAE48E-71A0-7B4B-95EC-DE1FD263759B}" dt="2022-12-11T18:49:23.417" v="54" actId="931"/>
          <ac:spMkLst>
            <pc:docMk/>
            <pc:sldMk cId="827230246" sldId="337"/>
            <ac:spMk id="4" creationId="{44CBA43C-84B8-2B3D-7912-86D377AAFF60}"/>
          </ac:spMkLst>
        </pc:spChg>
        <pc:picChg chg="del">
          <ac:chgData name="Simon Prince" userId="fcc015fbc7a3e533" providerId="LiveId" clId="{66FAE48E-71A0-7B4B-95EC-DE1FD263759B}" dt="2022-12-11T18:48:57.492" v="53" actId="478"/>
          <ac:picMkLst>
            <pc:docMk/>
            <pc:sldMk cId="827230246" sldId="337"/>
            <ac:picMk id="5" creationId="{4F1E72A5-605D-112B-A59E-FEA629F3BF66}"/>
          </ac:picMkLst>
        </pc:picChg>
        <pc:picChg chg="add mod">
          <ac:chgData name="Simon Prince" userId="fcc015fbc7a3e533" providerId="LiveId" clId="{66FAE48E-71A0-7B4B-95EC-DE1FD263759B}" dt="2022-12-11T18:49:32.048" v="57" actId="1076"/>
          <ac:picMkLst>
            <pc:docMk/>
            <pc:sldMk cId="827230246" sldId="337"/>
            <ac:picMk id="7" creationId="{DABFC540-DA8B-9FBE-12CD-8C0E992AF279}"/>
          </ac:picMkLst>
        </pc:picChg>
      </pc:sldChg>
      <pc:sldChg chg="add del">
        <pc:chgData name="Simon Prince" userId="fcc015fbc7a3e533" providerId="LiveId" clId="{66FAE48E-71A0-7B4B-95EC-DE1FD263759B}" dt="2022-12-11T18:43:59.332" v="12"/>
        <pc:sldMkLst>
          <pc:docMk/>
          <pc:sldMk cId="3967823185" sldId="337"/>
        </pc:sldMkLst>
      </pc:sldChg>
      <pc:sldChg chg="modSp new mod">
        <pc:chgData name="Simon Prince" userId="fcc015fbc7a3e533" providerId="LiveId" clId="{66FAE48E-71A0-7B4B-95EC-DE1FD263759B}" dt="2022-12-11T19:00:06.406" v="459" actId="207"/>
        <pc:sldMkLst>
          <pc:docMk/>
          <pc:sldMk cId="3982806723" sldId="338"/>
        </pc:sldMkLst>
        <pc:spChg chg="mod">
          <ac:chgData name="Simon Prince" userId="fcc015fbc7a3e533" providerId="LiveId" clId="{66FAE48E-71A0-7B4B-95EC-DE1FD263759B}" dt="2022-12-11T18:54:19.914" v="137" actId="20577"/>
          <ac:spMkLst>
            <pc:docMk/>
            <pc:sldMk cId="3982806723" sldId="338"/>
            <ac:spMk id="2" creationId="{2DD42DA7-9FEA-3678-7731-E80D2129DCC9}"/>
          </ac:spMkLst>
        </pc:spChg>
        <pc:spChg chg="mod">
          <ac:chgData name="Simon Prince" userId="fcc015fbc7a3e533" providerId="LiveId" clId="{66FAE48E-71A0-7B4B-95EC-DE1FD263759B}" dt="2022-12-11T19:00:06.406" v="459" actId="207"/>
          <ac:spMkLst>
            <pc:docMk/>
            <pc:sldMk cId="3982806723" sldId="338"/>
            <ac:spMk id="3" creationId="{43C03BAB-C461-A1CC-C3E0-573F1AA07829}"/>
          </ac:spMkLst>
        </pc:spChg>
      </pc:sldChg>
      <pc:sldChg chg="addSp modSp new mod">
        <pc:chgData name="Simon Prince" userId="fcc015fbc7a3e533" providerId="LiveId" clId="{66FAE48E-71A0-7B4B-95EC-DE1FD263759B}" dt="2022-12-11T18:58:59.442" v="446" actId="20577"/>
        <pc:sldMkLst>
          <pc:docMk/>
          <pc:sldMk cId="4079238438" sldId="339"/>
        </pc:sldMkLst>
        <pc:spChg chg="mod">
          <ac:chgData name="Simon Prince" userId="fcc015fbc7a3e533" providerId="LiveId" clId="{66FAE48E-71A0-7B4B-95EC-DE1FD263759B}" dt="2022-12-11T18:56:43.839" v="371" actId="20577"/>
          <ac:spMkLst>
            <pc:docMk/>
            <pc:sldMk cId="4079238438" sldId="339"/>
            <ac:spMk id="2" creationId="{145B70DC-7206-F237-1A19-4B64386424BE}"/>
          </ac:spMkLst>
        </pc:spChg>
        <pc:spChg chg="mod">
          <ac:chgData name="Simon Prince" userId="fcc015fbc7a3e533" providerId="LiveId" clId="{66FAE48E-71A0-7B4B-95EC-DE1FD263759B}" dt="2022-12-11T18:58:49.666" v="428" actId="14100"/>
          <ac:spMkLst>
            <pc:docMk/>
            <pc:sldMk cId="4079238438" sldId="339"/>
            <ac:spMk id="3" creationId="{CDF3ED8F-B824-F705-D051-5976CDAC06B3}"/>
          </ac:spMkLst>
        </pc:spChg>
        <pc:spChg chg="add mod">
          <ac:chgData name="Simon Prince" userId="fcc015fbc7a3e533" providerId="LiveId" clId="{66FAE48E-71A0-7B4B-95EC-DE1FD263759B}" dt="2022-12-11T18:57:47.966" v="397"/>
          <ac:spMkLst>
            <pc:docMk/>
            <pc:sldMk cId="4079238438" sldId="339"/>
            <ac:spMk id="6" creationId="{91D1861F-7A92-4520-FA34-61CF11BCCF75}"/>
          </ac:spMkLst>
        </pc:spChg>
        <pc:spChg chg="add mod">
          <ac:chgData name="Simon Prince" userId="fcc015fbc7a3e533" providerId="LiveId" clId="{66FAE48E-71A0-7B4B-95EC-DE1FD263759B}" dt="2022-12-11T18:58:59.442" v="446" actId="20577"/>
          <ac:spMkLst>
            <pc:docMk/>
            <pc:sldMk cId="4079238438" sldId="339"/>
            <ac:spMk id="8" creationId="{D571CE5F-D9E4-F770-0E8E-023D1C171840}"/>
          </ac:spMkLst>
        </pc:spChg>
        <pc:picChg chg="add mod modCrop">
          <ac:chgData name="Simon Prince" userId="fcc015fbc7a3e533" providerId="LiveId" clId="{66FAE48E-71A0-7B4B-95EC-DE1FD263759B}" dt="2022-12-11T18:58:16.003" v="423" actId="1076"/>
          <ac:picMkLst>
            <pc:docMk/>
            <pc:sldMk cId="4079238438" sldId="339"/>
            <ac:picMk id="4" creationId="{296632D0-32CF-0368-1288-C31301B0F53D}"/>
          </ac:picMkLst>
        </pc:picChg>
        <pc:picChg chg="add mod">
          <ac:chgData name="Simon Prince" userId="fcc015fbc7a3e533" providerId="LiveId" clId="{66FAE48E-71A0-7B4B-95EC-DE1FD263759B}" dt="2022-12-11T18:57:36.258" v="395" actId="1076"/>
          <ac:picMkLst>
            <pc:docMk/>
            <pc:sldMk cId="4079238438" sldId="339"/>
            <ac:picMk id="5" creationId="{47033BAF-F153-6A0C-4F32-1B46769019EE}"/>
          </ac:picMkLst>
        </pc:picChg>
        <pc:picChg chg="add mod">
          <ac:chgData name="Simon Prince" userId="fcc015fbc7a3e533" providerId="LiveId" clId="{66FAE48E-71A0-7B4B-95EC-DE1FD263759B}" dt="2022-12-11T18:58:44.535" v="427" actId="1076"/>
          <ac:picMkLst>
            <pc:docMk/>
            <pc:sldMk cId="4079238438" sldId="339"/>
            <ac:picMk id="7" creationId="{28E845C4-A410-A9CB-C1E1-8B80FC907378}"/>
          </ac:picMkLst>
        </pc:picChg>
      </pc:sldChg>
      <pc:sldChg chg="modSp add mod ord">
        <pc:chgData name="Simon Prince" userId="fcc015fbc7a3e533" providerId="LiveId" clId="{66FAE48E-71A0-7B4B-95EC-DE1FD263759B}" dt="2022-12-11T19:00:14.710" v="460" actId="207"/>
        <pc:sldMkLst>
          <pc:docMk/>
          <pc:sldMk cId="3456142427" sldId="340"/>
        </pc:sldMkLst>
        <pc:spChg chg="mod">
          <ac:chgData name="Simon Prince" userId="fcc015fbc7a3e533" providerId="LiveId" clId="{66FAE48E-71A0-7B4B-95EC-DE1FD263759B}" dt="2022-12-11T19:00:14.710" v="460" actId="207"/>
          <ac:spMkLst>
            <pc:docMk/>
            <pc:sldMk cId="3456142427" sldId="340"/>
            <ac:spMk id="3" creationId="{43C03BAB-C461-A1CC-C3E0-573F1AA07829}"/>
          </ac:spMkLst>
        </pc:spChg>
      </pc:sldChg>
      <pc:sldChg chg="modSp add mod ord">
        <pc:chgData name="Simon Prince" userId="fcc015fbc7a3e533" providerId="LiveId" clId="{66FAE48E-71A0-7B4B-95EC-DE1FD263759B}" dt="2022-12-11T19:00:22.447" v="461" actId="207"/>
        <pc:sldMkLst>
          <pc:docMk/>
          <pc:sldMk cId="2697761829" sldId="341"/>
        </pc:sldMkLst>
        <pc:spChg chg="mod">
          <ac:chgData name="Simon Prince" userId="fcc015fbc7a3e533" providerId="LiveId" clId="{66FAE48E-71A0-7B4B-95EC-DE1FD263759B}" dt="2022-12-11T19:00:22.447" v="461" actId="207"/>
          <ac:spMkLst>
            <pc:docMk/>
            <pc:sldMk cId="2697761829" sldId="341"/>
            <ac:spMk id="3" creationId="{43C03BAB-C461-A1CC-C3E0-573F1AA07829}"/>
          </ac:spMkLst>
        </pc:spChg>
      </pc:sldChg>
      <pc:sldChg chg="modSp add mod ord">
        <pc:chgData name="Simon Prince" userId="fcc015fbc7a3e533" providerId="LiveId" clId="{66FAE48E-71A0-7B4B-95EC-DE1FD263759B}" dt="2022-12-11T19:00:29.368" v="462" actId="207"/>
        <pc:sldMkLst>
          <pc:docMk/>
          <pc:sldMk cId="3276799222" sldId="342"/>
        </pc:sldMkLst>
        <pc:spChg chg="mod">
          <ac:chgData name="Simon Prince" userId="fcc015fbc7a3e533" providerId="LiveId" clId="{66FAE48E-71A0-7B4B-95EC-DE1FD263759B}" dt="2022-12-11T19:00:29.368" v="462" actId="207"/>
          <ac:spMkLst>
            <pc:docMk/>
            <pc:sldMk cId="3276799222" sldId="342"/>
            <ac:spMk id="3" creationId="{43C03BAB-C461-A1CC-C3E0-573F1AA07829}"/>
          </ac:spMkLst>
        </pc:spChg>
      </pc:sldChg>
      <pc:sldChg chg="add del ord">
        <pc:chgData name="Simon Prince" userId="fcc015fbc7a3e533" providerId="LiveId" clId="{66FAE48E-71A0-7B4B-95EC-DE1FD263759B}" dt="2022-12-11T18:59:48.075" v="456" actId="2696"/>
        <pc:sldMkLst>
          <pc:docMk/>
          <pc:sldMk cId="500451186" sldId="343"/>
        </pc:sldMkLst>
      </pc:sldChg>
      <pc:sldChg chg="modSp add mod ord">
        <pc:chgData name="Simon Prince" userId="fcc015fbc7a3e533" providerId="LiveId" clId="{66FAE48E-71A0-7B4B-95EC-DE1FD263759B}" dt="2022-12-11T19:01:04.145" v="467" actId="207"/>
        <pc:sldMkLst>
          <pc:docMk/>
          <pc:sldMk cId="686661813" sldId="343"/>
        </pc:sldMkLst>
        <pc:spChg chg="mod">
          <ac:chgData name="Simon Prince" userId="fcc015fbc7a3e533" providerId="LiveId" clId="{66FAE48E-71A0-7B4B-95EC-DE1FD263759B}" dt="2022-12-11T19:01:04.145" v="467" actId="207"/>
          <ac:spMkLst>
            <pc:docMk/>
            <pc:sldMk cId="686661813" sldId="343"/>
            <ac:spMk id="3" creationId="{43C03BAB-C461-A1CC-C3E0-573F1AA07829}"/>
          </ac:spMkLst>
        </pc:spChg>
      </pc:sldChg>
      <pc:sldChg chg="modSp add mod ord">
        <pc:chgData name="Simon Prince" userId="fcc015fbc7a3e533" providerId="LiveId" clId="{66FAE48E-71A0-7B4B-95EC-DE1FD263759B}" dt="2022-12-11T19:00:57.897" v="466" actId="207"/>
        <pc:sldMkLst>
          <pc:docMk/>
          <pc:sldMk cId="2665372514" sldId="344"/>
        </pc:sldMkLst>
        <pc:spChg chg="mod">
          <ac:chgData name="Simon Prince" userId="fcc015fbc7a3e533" providerId="LiveId" clId="{66FAE48E-71A0-7B4B-95EC-DE1FD263759B}" dt="2022-12-11T19:00:57.897" v="466" actId="207"/>
          <ac:spMkLst>
            <pc:docMk/>
            <pc:sldMk cId="2665372514" sldId="344"/>
            <ac:spMk id="3" creationId="{43C03BAB-C461-A1CC-C3E0-573F1AA07829}"/>
          </ac:spMkLst>
        </pc:spChg>
      </pc:sldChg>
    </pc:docChg>
  </pc:docChgLst>
  <pc:docChgLst>
    <pc:chgData name="Abdul Samad" userId="0dec58d7-a82f-4c92-8458-70e336e5d416" providerId="ADAL" clId="{389C2FAF-D3CB-4C9B-9B12-0D592CD2CEC8}"/>
    <pc:docChg chg="undo custSel addSld delSld modSld">
      <pc:chgData name="Abdul Samad" userId="0dec58d7-a82f-4c92-8458-70e336e5d416" providerId="ADAL" clId="{389C2FAF-D3CB-4C9B-9B12-0D592CD2CEC8}" dt="2024-11-28T04:04:38.615" v="324" actId="1076"/>
      <pc:docMkLst>
        <pc:docMk/>
      </pc:docMkLst>
      <pc:sldChg chg="delSp modSp mod">
        <pc:chgData name="Abdul Samad" userId="0dec58d7-a82f-4c92-8458-70e336e5d416" providerId="ADAL" clId="{389C2FAF-D3CB-4C9B-9B12-0D592CD2CEC8}" dt="2024-11-25T07:19:01.705" v="64" actId="478"/>
        <pc:sldMkLst>
          <pc:docMk/>
          <pc:sldMk cId="1534075599" sldId="257"/>
        </pc:sldMkLst>
        <pc:spChg chg="mod">
          <ac:chgData name="Abdul Samad" userId="0dec58d7-a82f-4c92-8458-70e336e5d416" providerId="ADAL" clId="{389C2FAF-D3CB-4C9B-9B12-0D592CD2CEC8}" dt="2024-11-25T07:18:39.047" v="34" actId="20577"/>
          <ac:spMkLst>
            <pc:docMk/>
            <pc:sldMk cId="1534075599" sldId="257"/>
            <ac:spMk id="2" creationId="{B49B0A6D-61C1-E08C-0682-59E0A5CE53C6}"/>
          </ac:spMkLst>
        </pc:spChg>
        <pc:spChg chg="mod">
          <ac:chgData name="Abdul Samad" userId="0dec58d7-a82f-4c92-8458-70e336e5d416" providerId="ADAL" clId="{389C2FAF-D3CB-4C9B-9B12-0D592CD2CEC8}" dt="2024-11-25T07:18:58.762" v="63" actId="27636"/>
          <ac:spMkLst>
            <pc:docMk/>
            <pc:sldMk cId="1534075599" sldId="257"/>
            <ac:spMk id="3" creationId="{6BB08333-6DFC-A080-63ED-2BF23B243F4A}"/>
          </ac:spMkLst>
        </pc:spChg>
        <pc:picChg chg="del">
          <ac:chgData name="Abdul Samad" userId="0dec58d7-a82f-4c92-8458-70e336e5d416" providerId="ADAL" clId="{389C2FAF-D3CB-4C9B-9B12-0D592CD2CEC8}" dt="2024-11-25T07:18:26.962" v="29" actId="478"/>
          <ac:picMkLst>
            <pc:docMk/>
            <pc:sldMk cId="1534075599" sldId="257"/>
            <ac:picMk id="8" creationId="{116311EE-E9F1-9F11-7353-2C7CDEE335DA}"/>
          </ac:picMkLst>
        </pc:picChg>
        <pc:picChg chg="del">
          <ac:chgData name="Abdul Samad" userId="0dec58d7-a82f-4c92-8458-70e336e5d416" providerId="ADAL" clId="{389C2FAF-D3CB-4C9B-9B12-0D592CD2CEC8}" dt="2024-11-25T07:19:01.705" v="64" actId="478"/>
          <ac:picMkLst>
            <pc:docMk/>
            <pc:sldMk cId="1534075599" sldId="257"/>
            <ac:picMk id="1026" creationId="{F08C61C2-4357-0DD0-BE11-0832EA1F4812}"/>
          </ac:picMkLst>
        </pc:picChg>
      </pc:sldChg>
      <pc:sldChg chg="del">
        <pc:chgData name="Abdul Samad" userId="0dec58d7-a82f-4c92-8458-70e336e5d416" providerId="ADAL" clId="{389C2FAF-D3CB-4C9B-9B12-0D592CD2CEC8}" dt="2024-11-25T07:21:09.873" v="67" actId="47"/>
        <pc:sldMkLst>
          <pc:docMk/>
          <pc:sldMk cId="713603416" sldId="259"/>
        </pc:sldMkLst>
      </pc:sldChg>
      <pc:sldChg chg="modNotesTx">
        <pc:chgData name="Abdul Samad" userId="0dec58d7-a82f-4c92-8458-70e336e5d416" providerId="ADAL" clId="{389C2FAF-D3CB-4C9B-9B12-0D592CD2CEC8}" dt="2024-11-27T15:25:44.496" v="211" actId="5793"/>
        <pc:sldMkLst>
          <pc:docMk/>
          <pc:sldMk cId="3356221166" sldId="262"/>
        </pc:sldMkLst>
      </pc:sldChg>
      <pc:sldChg chg="modNotesTx">
        <pc:chgData name="Abdul Samad" userId="0dec58d7-a82f-4c92-8458-70e336e5d416" providerId="ADAL" clId="{389C2FAF-D3CB-4C9B-9B12-0D592CD2CEC8}" dt="2024-11-25T03:35:17.541" v="28"/>
        <pc:sldMkLst>
          <pc:docMk/>
          <pc:sldMk cId="2206659987" sldId="303"/>
        </pc:sldMkLst>
      </pc:sldChg>
      <pc:sldChg chg="addSp delSp modSp mod">
        <pc:chgData name="Abdul Samad" userId="0dec58d7-a82f-4c92-8458-70e336e5d416" providerId="ADAL" clId="{389C2FAF-D3CB-4C9B-9B12-0D592CD2CEC8}" dt="2024-11-25T07:22:58.649" v="78" actId="1076"/>
        <pc:sldMkLst>
          <pc:docMk/>
          <pc:sldMk cId="1050044266" sldId="311"/>
        </pc:sldMkLst>
        <pc:picChg chg="del">
          <ac:chgData name="Abdul Samad" userId="0dec58d7-a82f-4c92-8458-70e336e5d416" providerId="ADAL" clId="{389C2FAF-D3CB-4C9B-9B12-0D592CD2CEC8}" dt="2024-11-25T07:21:08.113" v="66" actId="478"/>
          <ac:picMkLst>
            <pc:docMk/>
            <pc:sldMk cId="1050044266" sldId="311"/>
            <ac:picMk id="4" creationId="{5D97B8FB-3730-7E45-D88F-6A379B7C847C}"/>
          </ac:picMkLst>
        </pc:picChg>
        <pc:picChg chg="add del mod">
          <ac:chgData name="Abdul Samad" userId="0dec58d7-a82f-4c92-8458-70e336e5d416" providerId="ADAL" clId="{389C2FAF-D3CB-4C9B-9B12-0D592CD2CEC8}" dt="2024-11-25T07:22:49.477" v="73" actId="478"/>
          <ac:picMkLst>
            <pc:docMk/>
            <pc:sldMk cId="1050044266" sldId="311"/>
            <ac:picMk id="5" creationId="{D2491F4E-2D44-40FF-BDB9-714F6581AC99}"/>
          </ac:picMkLst>
        </pc:picChg>
        <pc:picChg chg="add mod">
          <ac:chgData name="Abdul Samad" userId="0dec58d7-a82f-4c92-8458-70e336e5d416" providerId="ADAL" clId="{389C2FAF-D3CB-4C9B-9B12-0D592CD2CEC8}" dt="2024-11-25T07:22:58.649" v="78" actId="1076"/>
          <ac:picMkLst>
            <pc:docMk/>
            <pc:sldMk cId="1050044266" sldId="311"/>
            <ac:picMk id="8" creationId="{BA3B82B7-627F-4C27-A463-2BEFCF662CB8}"/>
          </ac:picMkLst>
        </pc:picChg>
      </pc:sldChg>
      <pc:sldChg chg="delSp del mod">
        <pc:chgData name="Abdul Samad" userId="0dec58d7-a82f-4c92-8458-70e336e5d416" providerId="ADAL" clId="{389C2FAF-D3CB-4C9B-9B12-0D592CD2CEC8}" dt="2024-11-25T07:21:12.224" v="68" actId="47"/>
        <pc:sldMkLst>
          <pc:docMk/>
          <pc:sldMk cId="2313185094" sldId="312"/>
        </pc:sldMkLst>
        <pc:picChg chg="del">
          <ac:chgData name="Abdul Samad" userId="0dec58d7-a82f-4c92-8458-70e336e5d416" providerId="ADAL" clId="{389C2FAF-D3CB-4C9B-9B12-0D592CD2CEC8}" dt="2024-11-25T07:21:03.331" v="65" actId="478"/>
          <ac:picMkLst>
            <pc:docMk/>
            <pc:sldMk cId="2313185094" sldId="312"/>
            <ac:picMk id="4" creationId="{5D97B8FB-3730-7E45-D88F-6A379B7C847C}"/>
          </ac:picMkLst>
        </pc:picChg>
      </pc:sldChg>
      <pc:sldChg chg="modNotesTx">
        <pc:chgData name="Abdul Samad" userId="0dec58d7-a82f-4c92-8458-70e336e5d416" providerId="ADAL" clId="{389C2FAF-D3CB-4C9B-9B12-0D592CD2CEC8}" dt="2024-11-27T15:44:35.142" v="212"/>
        <pc:sldMkLst>
          <pc:docMk/>
          <pc:sldMk cId="1553439105" sldId="315"/>
        </pc:sldMkLst>
      </pc:sldChg>
      <pc:sldChg chg="del">
        <pc:chgData name="Abdul Samad" userId="0dec58d7-a82f-4c92-8458-70e336e5d416" providerId="ADAL" clId="{389C2FAF-D3CB-4C9B-9B12-0D592CD2CEC8}" dt="2024-11-25T07:21:13.226" v="69" actId="47"/>
        <pc:sldMkLst>
          <pc:docMk/>
          <pc:sldMk cId="3456142427" sldId="340"/>
        </pc:sldMkLst>
      </pc:sldChg>
      <pc:sldChg chg="addSp delSp modSp new mod">
        <pc:chgData name="Abdul Samad" userId="0dec58d7-a82f-4c92-8458-70e336e5d416" providerId="ADAL" clId="{389C2FAF-D3CB-4C9B-9B12-0D592CD2CEC8}" dt="2024-11-25T03:31:08.731" v="16" actId="1076"/>
        <pc:sldMkLst>
          <pc:docMk/>
          <pc:sldMk cId="1750916246" sldId="345"/>
        </pc:sldMkLst>
        <pc:spChg chg="mod">
          <ac:chgData name="Abdul Samad" userId="0dec58d7-a82f-4c92-8458-70e336e5d416" providerId="ADAL" clId="{389C2FAF-D3CB-4C9B-9B12-0D592CD2CEC8}" dt="2024-11-25T03:30:11.383" v="8" actId="20577"/>
          <ac:spMkLst>
            <pc:docMk/>
            <pc:sldMk cId="1750916246" sldId="345"/>
            <ac:spMk id="2" creationId="{ACAF05D2-3A66-41E3-8B51-4109312DEE49}"/>
          </ac:spMkLst>
        </pc:spChg>
        <pc:spChg chg="add del">
          <ac:chgData name="Abdul Samad" userId="0dec58d7-a82f-4c92-8458-70e336e5d416" providerId="ADAL" clId="{389C2FAF-D3CB-4C9B-9B12-0D592CD2CEC8}" dt="2024-11-25T03:30:29.134" v="10" actId="22"/>
          <ac:spMkLst>
            <pc:docMk/>
            <pc:sldMk cId="1750916246" sldId="345"/>
            <ac:spMk id="5" creationId="{DE5255D9-EAF0-4460-B28E-3CBFC64EE697}"/>
          </ac:spMkLst>
        </pc:spChg>
        <pc:picChg chg="add mod">
          <ac:chgData name="Abdul Samad" userId="0dec58d7-a82f-4c92-8458-70e336e5d416" providerId="ADAL" clId="{389C2FAF-D3CB-4C9B-9B12-0D592CD2CEC8}" dt="2024-11-25T03:31:06.627" v="15" actId="1076"/>
          <ac:picMkLst>
            <pc:docMk/>
            <pc:sldMk cId="1750916246" sldId="345"/>
            <ac:picMk id="1026" creationId="{DDFDD1F7-919A-40B0-B006-98CA30E357C9}"/>
          </ac:picMkLst>
        </pc:picChg>
        <pc:picChg chg="add mod">
          <ac:chgData name="Abdul Samad" userId="0dec58d7-a82f-4c92-8458-70e336e5d416" providerId="ADAL" clId="{389C2FAF-D3CB-4C9B-9B12-0D592CD2CEC8}" dt="2024-11-25T03:31:08.731" v="16" actId="1076"/>
          <ac:picMkLst>
            <pc:docMk/>
            <pc:sldMk cId="1750916246" sldId="345"/>
            <ac:picMk id="1028" creationId="{E1521EF3-A9C7-4F39-93B3-E057C0271F57}"/>
          </ac:picMkLst>
        </pc:picChg>
      </pc:sldChg>
      <pc:sldChg chg="addSp modSp new mod">
        <pc:chgData name="Abdul Samad" userId="0dec58d7-a82f-4c92-8458-70e336e5d416" providerId="ADAL" clId="{389C2FAF-D3CB-4C9B-9B12-0D592CD2CEC8}" dt="2024-11-25T03:32:10.171" v="27" actId="14100"/>
        <pc:sldMkLst>
          <pc:docMk/>
          <pc:sldMk cId="521257392" sldId="346"/>
        </pc:sldMkLst>
        <pc:spChg chg="mod">
          <ac:chgData name="Abdul Samad" userId="0dec58d7-a82f-4c92-8458-70e336e5d416" providerId="ADAL" clId="{389C2FAF-D3CB-4C9B-9B12-0D592CD2CEC8}" dt="2024-11-25T03:31:57.592" v="24" actId="20577"/>
          <ac:spMkLst>
            <pc:docMk/>
            <pc:sldMk cId="521257392" sldId="346"/>
            <ac:spMk id="2" creationId="{47A51F6C-19B4-410F-9ED3-D9AC9AC1A583}"/>
          </ac:spMkLst>
        </pc:spChg>
        <pc:picChg chg="add mod">
          <ac:chgData name="Abdul Samad" userId="0dec58d7-a82f-4c92-8458-70e336e5d416" providerId="ADAL" clId="{389C2FAF-D3CB-4C9B-9B12-0D592CD2CEC8}" dt="2024-11-25T03:32:10.171" v="27" actId="14100"/>
          <ac:picMkLst>
            <pc:docMk/>
            <pc:sldMk cId="521257392" sldId="346"/>
            <ac:picMk id="2050" creationId="{17843D1E-5E06-4C52-8EAE-112FAC50E3F3}"/>
          </ac:picMkLst>
        </pc:picChg>
      </pc:sldChg>
      <pc:sldChg chg="addSp delSp modSp new mod">
        <pc:chgData name="Abdul Samad" userId="0dec58d7-a82f-4c92-8458-70e336e5d416" providerId="ADAL" clId="{389C2FAF-D3CB-4C9B-9B12-0D592CD2CEC8}" dt="2024-11-25T07:37:30.608" v="107" actId="14100"/>
        <pc:sldMkLst>
          <pc:docMk/>
          <pc:sldMk cId="2719313375" sldId="347"/>
        </pc:sldMkLst>
        <pc:spChg chg="mod">
          <ac:chgData name="Abdul Samad" userId="0dec58d7-a82f-4c92-8458-70e336e5d416" providerId="ADAL" clId="{389C2FAF-D3CB-4C9B-9B12-0D592CD2CEC8}" dt="2024-11-25T07:33:27.527" v="94" actId="20577"/>
          <ac:spMkLst>
            <pc:docMk/>
            <pc:sldMk cId="2719313375" sldId="347"/>
            <ac:spMk id="2" creationId="{D2AD6469-509E-4551-9CA9-4632F9F2FCBC}"/>
          </ac:spMkLst>
        </pc:spChg>
        <pc:spChg chg="del">
          <ac:chgData name="Abdul Samad" userId="0dec58d7-a82f-4c92-8458-70e336e5d416" providerId="ADAL" clId="{389C2FAF-D3CB-4C9B-9B12-0D592CD2CEC8}" dt="2024-11-25T07:36:25.495" v="100" actId="22"/>
          <ac:spMkLst>
            <pc:docMk/>
            <pc:sldMk cId="2719313375" sldId="347"/>
            <ac:spMk id="3" creationId="{9DFF1F4C-A60E-4FD2-A529-027C22F3870E}"/>
          </ac:spMkLst>
        </pc:spChg>
        <pc:picChg chg="add mod">
          <ac:chgData name="Abdul Samad" userId="0dec58d7-a82f-4c92-8458-70e336e5d416" providerId="ADAL" clId="{389C2FAF-D3CB-4C9B-9B12-0D592CD2CEC8}" dt="2024-11-25T07:36:23.728" v="99" actId="1076"/>
          <ac:picMkLst>
            <pc:docMk/>
            <pc:sldMk cId="2719313375" sldId="347"/>
            <ac:picMk id="5" creationId="{479B7832-AFF8-4F15-B11C-730288CCF41C}"/>
          </ac:picMkLst>
        </pc:picChg>
        <pc:picChg chg="add mod ord">
          <ac:chgData name="Abdul Samad" userId="0dec58d7-a82f-4c92-8458-70e336e5d416" providerId="ADAL" clId="{389C2FAF-D3CB-4C9B-9B12-0D592CD2CEC8}" dt="2024-11-25T07:37:30.608" v="107" actId="14100"/>
          <ac:picMkLst>
            <pc:docMk/>
            <pc:sldMk cId="2719313375" sldId="347"/>
            <ac:picMk id="7" creationId="{37F3DDA7-E2D6-4869-BAAA-E2AC5B074D1C}"/>
          </ac:picMkLst>
        </pc:picChg>
        <pc:picChg chg="add mod">
          <ac:chgData name="Abdul Samad" userId="0dec58d7-a82f-4c92-8458-70e336e5d416" providerId="ADAL" clId="{389C2FAF-D3CB-4C9B-9B12-0D592CD2CEC8}" dt="2024-11-25T07:37:30.608" v="107" actId="14100"/>
          <ac:picMkLst>
            <pc:docMk/>
            <pc:sldMk cId="2719313375" sldId="347"/>
            <ac:picMk id="9" creationId="{6C56C602-9030-465E-B92E-6F44BF96709A}"/>
          </ac:picMkLst>
        </pc:picChg>
        <pc:picChg chg="add mod">
          <ac:chgData name="Abdul Samad" userId="0dec58d7-a82f-4c92-8458-70e336e5d416" providerId="ADAL" clId="{389C2FAF-D3CB-4C9B-9B12-0D592CD2CEC8}" dt="2024-11-25T07:37:30.608" v="107" actId="14100"/>
          <ac:picMkLst>
            <pc:docMk/>
            <pc:sldMk cId="2719313375" sldId="347"/>
            <ac:picMk id="11" creationId="{8118DE38-6FE0-4961-B8B7-F818A40ED70B}"/>
          </ac:picMkLst>
        </pc:picChg>
      </pc:sldChg>
      <pc:sldChg chg="modSp new mod">
        <pc:chgData name="Abdul Samad" userId="0dec58d7-a82f-4c92-8458-70e336e5d416" providerId="ADAL" clId="{389C2FAF-D3CB-4C9B-9B12-0D592CD2CEC8}" dt="2024-11-25T07:52:45.105" v="153" actId="255"/>
        <pc:sldMkLst>
          <pc:docMk/>
          <pc:sldMk cId="641689437" sldId="348"/>
        </pc:sldMkLst>
        <pc:spChg chg="mod">
          <ac:chgData name="Abdul Samad" userId="0dec58d7-a82f-4c92-8458-70e336e5d416" providerId="ADAL" clId="{389C2FAF-D3CB-4C9B-9B12-0D592CD2CEC8}" dt="2024-11-25T07:52:19.961" v="150" actId="20577"/>
          <ac:spMkLst>
            <pc:docMk/>
            <pc:sldMk cId="641689437" sldId="348"/>
            <ac:spMk id="2" creationId="{E139399E-086F-4302-B083-006C492B22EF}"/>
          </ac:spMkLst>
        </pc:spChg>
        <pc:spChg chg="mod">
          <ac:chgData name="Abdul Samad" userId="0dec58d7-a82f-4c92-8458-70e336e5d416" providerId="ADAL" clId="{389C2FAF-D3CB-4C9B-9B12-0D592CD2CEC8}" dt="2024-11-25T07:52:45.105" v="153" actId="255"/>
          <ac:spMkLst>
            <pc:docMk/>
            <pc:sldMk cId="641689437" sldId="348"/>
            <ac:spMk id="3" creationId="{727A589D-5944-4C94-A405-9EB5B43614C2}"/>
          </ac:spMkLst>
        </pc:spChg>
      </pc:sldChg>
      <pc:sldChg chg="modSp new mod">
        <pc:chgData name="Abdul Samad" userId="0dec58d7-a82f-4c92-8458-70e336e5d416" providerId="ADAL" clId="{389C2FAF-D3CB-4C9B-9B12-0D592CD2CEC8}" dt="2024-11-27T16:41:04.483" v="233" actId="2711"/>
        <pc:sldMkLst>
          <pc:docMk/>
          <pc:sldMk cId="2425362933" sldId="349"/>
        </pc:sldMkLst>
        <pc:spChg chg="mod">
          <ac:chgData name="Abdul Samad" userId="0dec58d7-a82f-4c92-8458-70e336e5d416" providerId="ADAL" clId="{389C2FAF-D3CB-4C9B-9B12-0D592CD2CEC8}" dt="2024-11-27T15:05:16.445" v="173" actId="20577"/>
          <ac:spMkLst>
            <pc:docMk/>
            <pc:sldMk cId="2425362933" sldId="349"/>
            <ac:spMk id="2" creationId="{C1712EFF-D5EF-403E-930C-99E22CB69942}"/>
          </ac:spMkLst>
        </pc:spChg>
        <pc:spChg chg="mod">
          <ac:chgData name="Abdul Samad" userId="0dec58d7-a82f-4c92-8458-70e336e5d416" providerId="ADAL" clId="{389C2FAF-D3CB-4C9B-9B12-0D592CD2CEC8}" dt="2024-11-27T16:41:04.483" v="233" actId="2711"/>
          <ac:spMkLst>
            <pc:docMk/>
            <pc:sldMk cId="2425362933" sldId="349"/>
            <ac:spMk id="3" creationId="{F663E4E0-1A6C-4AC2-957D-098FC1CE89E9}"/>
          </ac:spMkLst>
        </pc:spChg>
      </pc:sldChg>
      <pc:sldChg chg="new del">
        <pc:chgData name="Abdul Samad" userId="0dec58d7-a82f-4c92-8458-70e336e5d416" providerId="ADAL" clId="{389C2FAF-D3CB-4C9B-9B12-0D592CD2CEC8}" dt="2024-11-27T15:15:34.482" v="208" actId="47"/>
        <pc:sldMkLst>
          <pc:docMk/>
          <pc:sldMk cId="758225562" sldId="350"/>
        </pc:sldMkLst>
      </pc:sldChg>
      <pc:sldChg chg="addSp modSp new mod">
        <pc:chgData name="Abdul Samad" userId="0dec58d7-a82f-4c92-8458-70e336e5d416" providerId="ADAL" clId="{389C2FAF-D3CB-4C9B-9B12-0D592CD2CEC8}" dt="2024-11-27T16:42:31.886" v="240" actId="1076"/>
        <pc:sldMkLst>
          <pc:docMk/>
          <pc:sldMk cId="3326413734" sldId="350"/>
        </pc:sldMkLst>
        <pc:spChg chg="mod">
          <ac:chgData name="Abdul Samad" userId="0dec58d7-a82f-4c92-8458-70e336e5d416" providerId="ADAL" clId="{389C2FAF-D3CB-4C9B-9B12-0D592CD2CEC8}" dt="2024-11-27T16:41:44.829" v="235"/>
          <ac:spMkLst>
            <pc:docMk/>
            <pc:sldMk cId="3326413734" sldId="350"/>
            <ac:spMk id="2" creationId="{75467983-E358-45DE-91F1-C2B7BC92B8C6}"/>
          </ac:spMkLst>
        </pc:spChg>
        <pc:spChg chg="mod">
          <ac:chgData name="Abdul Samad" userId="0dec58d7-a82f-4c92-8458-70e336e5d416" providerId="ADAL" clId="{389C2FAF-D3CB-4C9B-9B12-0D592CD2CEC8}" dt="2024-11-27T16:41:27.446" v="234" actId="2711"/>
          <ac:spMkLst>
            <pc:docMk/>
            <pc:sldMk cId="3326413734" sldId="350"/>
            <ac:spMk id="3" creationId="{9FA24ADA-E11E-428C-A247-1E85AB1E7E9D}"/>
          </ac:spMkLst>
        </pc:spChg>
        <pc:picChg chg="add mod">
          <ac:chgData name="Abdul Samad" userId="0dec58d7-a82f-4c92-8458-70e336e5d416" providerId="ADAL" clId="{389C2FAF-D3CB-4C9B-9B12-0D592CD2CEC8}" dt="2024-11-27T16:42:31.886" v="240" actId="1076"/>
          <ac:picMkLst>
            <pc:docMk/>
            <pc:sldMk cId="3326413734" sldId="350"/>
            <ac:picMk id="5" creationId="{99950D7C-F66F-4E86-9AFA-12093819866F}"/>
          </ac:picMkLst>
        </pc:picChg>
      </pc:sldChg>
      <pc:sldChg chg="addSp delSp modSp new mod">
        <pc:chgData name="Abdul Samad" userId="0dec58d7-a82f-4c92-8458-70e336e5d416" providerId="ADAL" clId="{389C2FAF-D3CB-4C9B-9B12-0D592CD2CEC8}" dt="2024-11-27T16:51:27.187" v="261" actId="14100"/>
        <pc:sldMkLst>
          <pc:docMk/>
          <pc:sldMk cId="916766513" sldId="351"/>
        </pc:sldMkLst>
        <pc:spChg chg="mod">
          <ac:chgData name="Abdul Samad" userId="0dec58d7-a82f-4c92-8458-70e336e5d416" providerId="ADAL" clId="{389C2FAF-D3CB-4C9B-9B12-0D592CD2CEC8}" dt="2024-11-27T16:51:05.673" v="247" actId="20577"/>
          <ac:spMkLst>
            <pc:docMk/>
            <pc:sldMk cId="916766513" sldId="351"/>
            <ac:spMk id="2" creationId="{B107EAC0-5E46-4CE7-B5A1-46ED7B4AFB54}"/>
          </ac:spMkLst>
        </pc:spChg>
        <pc:spChg chg="del mod">
          <ac:chgData name="Abdul Samad" userId="0dec58d7-a82f-4c92-8458-70e336e5d416" providerId="ADAL" clId="{389C2FAF-D3CB-4C9B-9B12-0D592CD2CEC8}" dt="2024-11-27T16:51:15.746" v="258" actId="22"/>
          <ac:spMkLst>
            <pc:docMk/>
            <pc:sldMk cId="916766513" sldId="351"/>
            <ac:spMk id="3" creationId="{8CE908C3-0539-41DA-BC9F-030CAB8740EE}"/>
          </ac:spMkLst>
        </pc:spChg>
        <pc:picChg chg="add mod ord">
          <ac:chgData name="Abdul Samad" userId="0dec58d7-a82f-4c92-8458-70e336e5d416" providerId="ADAL" clId="{389C2FAF-D3CB-4C9B-9B12-0D592CD2CEC8}" dt="2024-11-27T16:51:27.187" v="261" actId="14100"/>
          <ac:picMkLst>
            <pc:docMk/>
            <pc:sldMk cId="916766513" sldId="351"/>
            <ac:picMk id="5" creationId="{599BA331-7FE2-4C31-82F3-B940B6A8B84D}"/>
          </ac:picMkLst>
        </pc:picChg>
      </pc:sldChg>
      <pc:sldChg chg="addSp modSp new mod">
        <pc:chgData name="Abdul Samad" userId="0dec58d7-a82f-4c92-8458-70e336e5d416" providerId="ADAL" clId="{389C2FAF-D3CB-4C9B-9B12-0D592CD2CEC8}" dt="2024-11-28T04:04:38.615" v="324" actId="1076"/>
        <pc:sldMkLst>
          <pc:docMk/>
          <pc:sldMk cId="3052381959" sldId="352"/>
        </pc:sldMkLst>
        <pc:spChg chg="mod">
          <ac:chgData name="Abdul Samad" userId="0dec58d7-a82f-4c92-8458-70e336e5d416" providerId="ADAL" clId="{389C2FAF-D3CB-4C9B-9B12-0D592CD2CEC8}" dt="2024-11-28T04:04:02.588" v="321" actId="20577"/>
          <ac:spMkLst>
            <pc:docMk/>
            <pc:sldMk cId="3052381959" sldId="352"/>
            <ac:spMk id="2" creationId="{94993315-69C2-435B-A066-F280D4857416}"/>
          </ac:spMkLst>
        </pc:spChg>
        <pc:picChg chg="add mod">
          <ac:chgData name="Abdul Samad" userId="0dec58d7-a82f-4c92-8458-70e336e5d416" providerId="ADAL" clId="{389C2FAF-D3CB-4C9B-9B12-0D592CD2CEC8}" dt="2024-11-28T04:04:38.615" v="324" actId="1076"/>
          <ac:picMkLst>
            <pc:docMk/>
            <pc:sldMk cId="3052381959" sldId="352"/>
            <ac:picMk id="5" creationId="{69CE34C2-E948-4CBB-868A-8E3C9F2596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431C02-5E50-49C0-ABE0-F2949F6FBE8F}" type="datetimeFigureOut">
              <a:rPr lang="en-US" smtClean="0"/>
              <a:t>11/28/2024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4417FA-6F4C-4EA2-806F-F8F9CD19C0F7}" type="slidenum">
              <a:rPr lang="en-US" smtClean="0"/>
              <a:t>‹#›</a:t>
            </a:fld>
            <a:endParaRPr lang="en-US"/>
          </a:p>
        </p:txBody>
      </p:sp>
    </p:spTree>
    <p:extLst>
      <p:ext uri="{BB962C8B-B14F-4D97-AF65-F5344CB8AC3E}">
        <p14:creationId xmlns:p14="http://schemas.microsoft.com/office/powerpoint/2010/main" val="2914236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aim to generate new samples </a:t>
                </a:r>
                <a14:m>
                  <m:oMath xmlns:m="http://schemas.openxmlformats.org/officeDocument/2006/math">
                    <m:r>
                      <a:rPr lang="en-US"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𝑗</m:t>
                        </m:r>
                      </m:sub>
                      <m:sup>
                        <m:r>
                          <a:rPr lang="en-US" b="0" i="1" dirty="0" smtClean="0">
                            <a:latin typeface="Cambria Math" panose="02040503050406030204" pitchFamily="18" charset="0"/>
                          </a:rPr>
                          <m:t>∗</m:t>
                        </m:r>
                      </m:sup>
                    </m:sSubSup>
                    <m:r>
                      <a:rPr lang="en-US" b="0" i="1" dirty="0" smtClean="0">
                        <a:latin typeface="Cambria Math" panose="02040503050406030204" pitchFamily="18" charset="0"/>
                      </a:rPr>
                      <m:t>  </m:t>
                    </m:r>
                    <m:r>
                      <a:rPr lang="en-US" i="1" dirty="0" smtClean="0">
                        <a:latin typeface="Cambria Math" panose="02040503050406030204" pitchFamily="18" charset="0"/>
                      </a:rPr>
                      <m:t>}</m:t>
                    </m:r>
                  </m:oMath>
                </a14:m>
                <a:r>
                  <a:rPr lang="en-US" dirty="0"/>
                  <a:t> that are drawn from the same distribution as a set of real training data</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 single new sample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𝑗</m:t>
                        </m:r>
                      </m:sub>
                      <m:sup>
                        <m:r>
                          <a:rPr lang="en-US" b="0" i="1" dirty="0" smtClean="0">
                            <a:latin typeface="Cambria Math" panose="02040503050406030204" pitchFamily="18" charset="0"/>
                          </a:rPr>
                          <m:t>∗</m:t>
                        </m:r>
                      </m:sup>
                    </m:sSubSup>
                  </m:oMath>
                </a14:m>
                <a:r>
                  <a:rPr lang="en-US" dirty="0"/>
                  <a:t> is generated by (</a:t>
                </a:r>
                <a:r>
                  <a:rPr lang="en-US" dirty="0" err="1"/>
                  <a:t>i</a:t>
                </a:r>
                <a:r>
                  <a:rPr lang="en-US" dirty="0"/>
                  <a:t>) choosing a latent variable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𝑧</m:t>
                        </m:r>
                      </m:e>
                      <m:sub>
                        <m:r>
                          <a:rPr lang="en-US" i="1" dirty="0" smtClean="0">
                            <a:latin typeface="Cambria Math" panose="02040503050406030204" pitchFamily="18" charset="0"/>
                          </a:rPr>
                          <m:t>𝑗</m:t>
                        </m:r>
                      </m:sub>
                    </m:sSub>
                  </m:oMath>
                </a14:m>
                <a:r>
                  <a:rPr lang="en-US" dirty="0"/>
                  <a:t> from a simple base distribution (e.g., a standard normal) and then (ii) passing this data through a network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𝑗</m:t>
                        </m:r>
                      </m:sub>
                      <m:sup>
                        <m:r>
                          <a:rPr lang="en-US" b="0" i="1" dirty="0" smtClean="0">
                            <a:latin typeface="Cambria Math" panose="02040503050406030204" pitchFamily="18" charset="0"/>
                          </a:rPr>
                          <m:t>∗</m:t>
                        </m:r>
                      </m:sup>
                    </m:sSubSup>
                  </m:oMath>
                </a14:m>
                <a:r>
                  <a:rPr lang="en-US" dirty="0"/>
                  <a:t> =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𝑧</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 , </m:t>
                    </m:r>
                    <m:r>
                      <a:rPr lang="en-US" i="1" dirty="0" smtClean="0">
                        <a:latin typeface="Cambria Math" panose="02040503050406030204" pitchFamily="18" charset="0"/>
                      </a:rPr>
                      <m:t>𝜃</m:t>
                    </m:r>
                    <m:r>
                      <a:rPr lang="en-US" i="1" dirty="0" smtClean="0">
                        <a:latin typeface="Cambria Math" panose="02040503050406030204" pitchFamily="18" charset="0"/>
                      </a:rPr>
                      <m:t>]</m:t>
                    </m:r>
                  </m:oMath>
                </a14:m>
                <a:r>
                  <a:rPr lang="en-US" dirty="0"/>
                  <a:t> with parameters θ. This network is known as the generator. During the learning process, the goal is to find parameters θ so that the samples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𝑗</m:t>
                        </m:r>
                      </m:sub>
                      <m:sup>
                        <m:r>
                          <a:rPr lang="en-US" b="0" i="1" dirty="0" smtClean="0">
                            <a:latin typeface="Cambria Math" panose="02040503050406030204" pitchFamily="18" charset="0"/>
                          </a:rPr>
                          <m:t>∗</m:t>
                        </m:r>
                      </m:sup>
                    </m:sSubSup>
                  </m:oMath>
                </a14:m>
                <a:r>
                  <a:rPr lang="en-US" dirty="0"/>
                  <a:t> look “similar” to the real data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oMath>
                </a14:m>
                <a:endParaRPr lang="en-US" dirty="0"/>
              </a:p>
            </p:txBody>
          </p:sp>
        </mc:Choice>
        <mc:Fallback xmlns="">
          <p:sp>
            <p:nvSpPr>
              <p:cNvPr id="3" name="Notes Placeholder 2"/>
              <p:cNvSpPr>
                <a:spLocks noGrp="1"/>
              </p:cNvSpPr>
              <p:nvPr>
                <p:ph type="body" idx="1"/>
              </p:nvPr>
            </p:nvSpPr>
            <p:spPr/>
            <p:txBody>
              <a:bodyPr/>
              <a:lstStyle/>
              <a:p>
                <a:r>
                  <a:rPr lang="en-US" dirty="0"/>
                  <a:t>We aim to generate new samples </a:t>
                </a:r>
                <a:r>
                  <a:rPr lang="en-US" i="0" dirty="0">
                    <a:latin typeface="Cambria Math" panose="02040503050406030204" pitchFamily="18" charset="0"/>
                  </a:rPr>
                  <a:t>{</a:t>
                </a:r>
                <a:r>
                  <a:rPr lang="en-US" b="0" i="0" dirty="0">
                    <a:latin typeface="Cambria Math" panose="02040503050406030204" pitchFamily="18" charset="0"/>
                  </a:rPr>
                  <a:t>𝑥_𝑗^∗   </a:t>
                </a:r>
                <a:r>
                  <a:rPr lang="en-US" i="0" dirty="0">
                    <a:latin typeface="Cambria Math" panose="02040503050406030204" pitchFamily="18" charset="0"/>
                  </a:rPr>
                  <a:t>}</a:t>
                </a:r>
                <a:r>
                  <a:rPr lang="en-US" dirty="0"/>
                  <a:t> that are drawn from the same distribution as a set of real training data</a:t>
                </a:r>
                <a:r>
                  <a:rPr lang="en-US" b="0" i="0">
                    <a:latin typeface="Cambria Math" panose="02040503050406030204" pitchFamily="18" charset="0"/>
                  </a:rPr>
                  <a:t>  {𝑥_𝑖}</a:t>
                </a:r>
                <a:r>
                  <a:rPr lang="en-US" dirty="0"/>
                  <a:t>. A single new sample </a:t>
                </a:r>
                <a:r>
                  <a:rPr lang="en-US" b="0" i="0" dirty="0">
                    <a:latin typeface="Cambria Math" panose="02040503050406030204" pitchFamily="18" charset="0"/>
                  </a:rPr>
                  <a:t>𝑥_𝑗^∗</a:t>
                </a:r>
                <a:r>
                  <a:rPr lang="en-US" dirty="0"/>
                  <a:t> is generated by (</a:t>
                </a:r>
                <a:r>
                  <a:rPr lang="en-US" dirty="0" err="1"/>
                  <a:t>i</a:t>
                </a:r>
                <a:r>
                  <a:rPr lang="en-US" dirty="0"/>
                  <a:t>) choosing a latent variable </a:t>
                </a:r>
                <a:r>
                  <a:rPr lang="en-US" i="0" dirty="0">
                    <a:latin typeface="Cambria Math" panose="02040503050406030204" pitchFamily="18" charset="0"/>
                  </a:rPr>
                  <a:t>𝑧</a:t>
                </a:r>
                <a:r>
                  <a:rPr lang="en-US" b="0" i="0" dirty="0">
                    <a:latin typeface="Cambria Math" panose="02040503050406030204" pitchFamily="18" charset="0"/>
                  </a:rPr>
                  <a:t>_</a:t>
                </a:r>
                <a:r>
                  <a:rPr lang="en-US" i="0" dirty="0">
                    <a:latin typeface="Cambria Math" panose="02040503050406030204" pitchFamily="18" charset="0"/>
                  </a:rPr>
                  <a:t>𝑗</a:t>
                </a:r>
                <a:r>
                  <a:rPr lang="en-US" dirty="0"/>
                  <a:t> from a simple base distribution (e.g., a standard normal) and then (ii) passing this data through a network </a:t>
                </a:r>
                <a:r>
                  <a:rPr lang="en-US" b="0" i="0" dirty="0">
                    <a:latin typeface="Cambria Math" panose="02040503050406030204" pitchFamily="18" charset="0"/>
                  </a:rPr>
                  <a:t>𝑥_𝑗^∗</a:t>
                </a:r>
                <a:r>
                  <a:rPr lang="en-US" dirty="0"/>
                  <a:t> = </a:t>
                </a:r>
                <a:r>
                  <a:rPr lang="en-US" i="0" dirty="0">
                    <a:latin typeface="Cambria Math" panose="02040503050406030204" pitchFamily="18" charset="0"/>
                  </a:rPr>
                  <a:t>𝑔[</a:t>
                </a:r>
                <a:r>
                  <a:rPr lang="en-US" i="0" dirty="0" err="1">
                    <a:latin typeface="Cambria Math" panose="02040503050406030204" pitchFamily="18" charset="0"/>
                  </a:rPr>
                  <a:t>𝑧</a:t>
                </a:r>
                <a:r>
                  <a:rPr lang="en-US" b="0" i="0" dirty="0">
                    <a:latin typeface="Cambria Math" panose="02040503050406030204" pitchFamily="18" charset="0"/>
                  </a:rPr>
                  <a:t>_</a:t>
                </a:r>
                <a:r>
                  <a:rPr lang="en-US" i="0" dirty="0" err="1">
                    <a:latin typeface="Cambria Math" panose="02040503050406030204" pitchFamily="18" charset="0"/>
                  </a:rPr>
                  <a:t>𝑗</a:t>
                </a:r>
                <a:r>
                  <a:rPr lang="en-US" i="0" dirty="0">
                    <a:latin typeface="Cambria Math" panose="02040503050406030204" pitchFamily="18" charset="0"/>
                  </a:rPr>
                  <a:t>  , 𝜃]</a:t>
                </a:r>
                <a:r>
                  <a:rPr lang="en-US" dirty="0"/>
                  <a:t> with parameters θ. This network is known as the generator. During the learning process, the goal is to find parameters θ so that the samples </a:t>
                </a:r>
                <a:r>
                  <a:rPr lang="en-US" b="0" i="0" dirty="0">
                    <a:latin typeface="Cambria Math" panose="02040503050406030204" pitchFamily="18" charset="0"/>
                  </a:rPr>
                  <a:t>𝑥_𝑗^∗</a:t>
                </a:r>
                <a:r>
                  <a:rPr lang="en-US" dirty="0"/>
                  <a:t> look “similar” to the real data </a:t>
                </a:r>
                <a:r>
                  <a:rPr lang="en-US" i="0" dirty="0">
                    <a:latin typeface="Cambria Math" panose="02040503050406030204" pitchFamily="18" charset="0"/>
                  </a:rPr>
                  <a:t>{𝑥</a:t>
                </a:r>
                <a:r>
                  <a:rPr lang="en-US" b="0" i="0" dirty="0">
                    <a:latin typeface="Cambria Math" panose="02040503050406030204" pitchFamily="18" charset="0"/>
                  </a:rPr>
                  <a:t>_</a:t>
                </a:r>
                <a:r>
                  <a:rPr lang="en-US" i="0" dirty="0">
                    <a:latin typeface="Cambria Math" panose="02040503050406030204" pitchFamily="18" charset="0"/>
                  </a:rPr>
                  <a:t>𝑖}</a:t>
                </a:r>
                <a:endParaRPr lang="en-US" dirty="0"/>
              </a:p>
            </p:txBody>
          </p:sp>
        </mc:Fallback>
      </mc:AlternateContent>
      <p:sp>
        <p:nvSpPr>
          <p:cNvPr id="4" name="Slide Number Placeholder 3"/>
          <p:cNvSpPr>
            <a:spLocks noGrp="1"/>
          </p:cNvSpPr>
          <p:nvPr>
            <p:ph type="sldNum" sz="quarter" idx="5"/>
          </p:nvPr>
        </p:nvSpPr>
        <p:spPr/>
        <p:txBody>
          <a:bodyPr/>
          <a:lstStyle/>
          <a:p>
            <a:fld id="{D64417FA-6F4C-4EA2-806F-F8F9CD19C0F7}" type="slidenum">
              <a:rPr lang="en-US" smtClean="0"/>
              <a:t>5</a:t>
            </a:fld>
            <a:endParaRPr lang="en-US"/>
          </a:p>
        </p:txBody>
      </p:sp>
    </p:spTree>
    <p:extLst>
      <p:ext uri="{BB962C8B-B14F-4D97-AF65-F5344CB8AC3E}">
        <p14:creationId xmlns:p14="http://schemas.microsoft.com/office/powerpoint/2010/main" val="4202122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dirty="0"/>
              <a:t>The </a:t>
            </a:r>
            <a:r>
              <a:rPr lang="en-US" b="1" dirty="0"/>
              <a:t>tanh</a:t>
            </a:r>
            <a:r>
              <a:rPr lang="en-US" dirty="0"/>
              <a:t> function is ideal for the generator's output layer because:</a:t>
            </a:r>
          </a:p>
          <a:p>
            <a:pPr>
              <a:buFont typeface="+mj-lt"/>
              <a:buAutoNum type="arabicPeriod"/>
            </a:pPr>
            <a:r>
              <a:rPr lang="en-US" dirty="0"/>
              <a:t>It maps directly to the normalized pixel range [−1,1][-1, 1][−1,1].</a:t>
            </a:r>
          </a:p>
          <a:p>
            <a:pPr>
              <a:buFont typeface="+mj-lt"/>
              <a:buAutoNum type="arabicPeriod"/>
            </a:pPr>
            <a:r>
              <a:rPr lang="en-US" dirty="0"/>
              <a:t>It ensures symmetry around zero for better gradient flow.</a:t>
            </a:r>
          </a:p>
          <a:p>
            <a:pPr>
              <a:buFont typeface="+mj-lt"/>
              <a:buAutoNum type="arabicPeriod"/>
            </a:pPr>
            <a:r>
              <a:rPr lang="en-US" dirty="0"/>
              <a:t>It prevents vanishing gradients compared to sigmoid.</a:t>
            </a:r>
          </a:p>
          <a:p>
            <a:pPr>
              <a:buFont typeface="+mj-lt"/>
              <a:buAutoNum type="arabicPeriod"/>
            </a:pPr>
            <a:r>
              <a:rPr lang="en-US" dirty="0"/>
              <a:t>It produces smooth, realistic outputs essential for image generation.</a:t>
            </a:r>
          </a:p>
          <a:p>
            <a:endParaRPr lang="en-US" dirty="0"/>
          </a:p>
        </p:txBody>
      </p:sp>
      <p:sp>
        <p:nvSpPr>
          <p:cNvPr id="4" name="Slide Number Placeholder 3"/>
          <p:cNvSpPr>
            <a:spLocks noGrp="1"/>
          </p:cNvSpPr>
          <p:nvPr>
            <p:ph type="sldNum" sz="quarter" idx="5"/>
          </p:nvPr>
        </p:nvSpPr>
        <p:spPr/>
        <p:txBody>
          <a:bodyPr/>
          <a:lstStyle/>
          <a:p>
            <a:fld id="{D64417FA-6F4C-4EA2-806F-F8F9CD19C0F7}" type="slidenum">
              <a:rPr lang="en-US" smtClean="0"/>
              <a:t>18</a:t>
            </a:fld>
            <a:endParaRPr lang="en-US"/>
          </a:p>
        </p:txBody>
      </p:sp>
    </p:spTree>
    <p:extLst>
      <p:ext uri="{BB962C8B-B14F-4D97-AF65-F5344CB8AC3E}">
        <p14:creationId xmlns:p14="http://schemas.microsoft.com/office/powerpoint/2010/main" val="321057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failure mode is that the generator makes plausible samples, but these only represent a subset of the data (e.g., for faces, it might never generate faces with beards). This is known as mode dropping. An extreme version of this phenomenon can occur where the generator entirely or mostly ignores the latent variables z and collapses all samples to one or a few points; this is known as mode collapse</a:t>
            </a:r>
          </a:p>
        </p:txBody>
      </p:sp>
      <p:sp>
        <p:nvSpPr>
          <p:cNvPr id="4" name="Slide Number Placeholder 3"/>
          <p:cNvSpPr>
            <a:spLocks noGrp="1"/>
          </p:cNvSpPr>
          <p:nvPr>
            <p:ph type="sldNum" sz="quarter" idx="5"/>
          </p:nvPr>
        </p:nvSpPr>
        <p:spPr/>
        <p:txBody>
          <a:bodyPr/>
          <a:lstStyle/>
          <a:p>
            <a:fld id="{D64417FA-6F4C-4EA2-806F-F8F9CD19C0F7}" type="slidenum">
              <a:rPr lang="en-US" smtClean="0"/>
              <a:t>21</a:t>
            </a:fld>
            <a:endParaRPr lang="en-US"/>
          </a:p>
        </p:txBody>
      </p:sp>
    </p:spTree>
    <p:extLst>
      <p:ext uri="{BB962C8B-B14F-4D97-AF65-F5344CB8AC3E}">
        <p14:creationId xmlns:p14="http://schemas.microsoft.com/office/powerpoint/2010/main" val="72112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4417FA-6F4C-4EA2-806F-F8F9CD19C0F7}" type="slidenum">
              <a:rPr lang="en-US" smtClean="0"/>
              <a:t>24</a:t>
            </a:fld>
            <a:endParaRPr lang="en-US"/>
          </a:p>
        </p:txBody>
      </p:sp>
    </p:spTree>
    <p:extLst>
      <p:ext uri="{BB962C8B-B14F-4D97-AF65-F5344CB8AC3E}">
        <p14:creationId xmlns:p14="http://schemas.microsoft.com/office/powerpoint/2010/main" val="3029631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3C7-BF26-5472-F074-540AC4E675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B10D16-348E-65D2-304E-2AC91DA0B5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9D3D86-8B05-3FA5-942F-1213C2BF4D0D}"/>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5" name="Footer Placeholder 4">
            <a:extLst>
              <a:ext uri="{FF2B5EF4-FFF2-40B4-BE49-F238E27FC236}">
                <a16:creationId xmlns:a16="http://schemas.microsoft.com/office/drawing/2014/main" id="{F26BBCF1-122D-0779-96D7-1ECAC1DD3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07588-D012-65E1-55A1-35A0CAA1F700}"/>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317547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63BF0-CB1E-0BB6-56DF-A4CDC8D4C1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8C93C9-A9B8-77F7-CF4C-50F477607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1D33B-0371-C11E-BC3A-9067BEFB460E}"/>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5" name="Footer Placeholder 4">
            <a:extLst>
              <a:ext uri="{FF2B5EF4-FFF2-40B4-BE49-F238E27FC236}">
                <a16:creationId xmlns:a16="http://schemas.microsoft.com/office/drawing/2014/main" id="{04FD0C79-7F23-3185-DBCB-0067DD4299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75842-7F16-EA72-3AB5-85732715745D}"/>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374933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24CC06-819E-C5D4-9D42-7F0434A1D5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9E811A-8841-9482-FD8D-EE22638A6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B1972-6D8E-2ED6-63BD-B8B0D217AC30}"/>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5" name="Footer Placeholder 4">
            <a:extLst>
              <a:ext uri="{FF2B5EF4-FFF2-40B4-BE49-F238E27FC236}">
                <a16:creationId xmlns:a16="http://schemas.microsoft.com/office/drawing/2014/main" id="{E5167542-9CBD-4A16-055F-26B9E163C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A71F4-6635-F41A-2831-96516EC0EB52}"/>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202537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E87B4-2C13-7E22-2B85-A30F716A4B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8460E-B241-76C0-3FBA-F41C2E7ED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A291D-67EE-AFA5-09F7-DD69410E2618}"/>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5" name="Footer Placeholder 4">
            <a:extLst>
              <a:ext uri="{FF2B5EF4-FFF2-40B4-BE49-F238E27FC236}">
                <a16:creationId xmlns:a16="http://schemas.microsoft.com/office/drawing/2014/main" id="{D0854641-874E-BD6F-9802-76B169B1B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D3177-9BBA-66B1-E367-6B329892072F}"/>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4172665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DC3DE-36D3-AA8D-5F56-EDB3169761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3C99CE-B78F-48C0-F215-6599E6EAB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1E9786-9A5D-5DF3-073E-E8AF995A93DE}"/>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5" name="Footer Placeholder 4">
            <a:extLst>
              <a:ext uri="{FF2B5EF4-FFF2-40B4-BE49-F238E27FC236}">
                <a16:creationId xmlns:a16="http://schemas.microsoft.com/office/drawing/2014/main" id="{85051014-1F8B-323A-F9EF-1575C016E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3FAF2-92FB-27FF-24CC-6033DA8B84FA}"/>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277969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4026-9529-FA61-1B45-774B6AEC9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A3955-B00B-9C75-63AD-DD7BEC655C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97303D-D0DF-30BB-C08F-41C4F68C6D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900562-B01C-1462-8481-D1DE188F7D52}"/>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6" name="Footer Placeholder 5">
            <a:extLst>
              <a:ext uri="{FF2B5EF4-FFF2-40B4-BE49-F238E27FC236}">
                <a16:creationId xmlns:a16="http://schemas.microsoft.com/office/drawing/2014/main" id="{BF60F99D-7333-000D-CF08-F680EF102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CDAE4E-A448-2B85-3300-72F3B980F7E4}"/>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61222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7341-43B9-5384-E410-9E60F00AC8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53DD3D-D490-07FF-337B-19DA5457DE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28890A-F4BE-D108-ABA5-F01CFA9FFC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E0731F-1C5E-42CA-F1ED-5421CC17A2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E6CE22-7628-ABED-FABD-E8C867AE4F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5F065-9084-7357-A2FD-F3A7FF74FE85}"/>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8" name="Footer Placeholder 7">
            <a:extLst>
              <a:ext uri="{FF2B5EF4-FFF2-40B4-BE49-F238E27FC236}">
                <a16:creationId xmlns:a16="http://schemas.microsoft.com/office/drawing/2014/main" id="{38A26E64-ABAC-5D09-C669-1778F69440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76CC41-C1A9-FD43-D28F-49239BBF4498}"/>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1647072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4E65-BEE9-1455-49CE-9DCF7C88B3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CC778B-7EA9-17ED-0A3D-E10A78CCEEC8}"/>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4" name="Footer Placeholder 3">
            <a:extLst>
              <a:ext uri="{FF2B5EF4-FFF2-40B4-BE49-F238E27FC236}">
                <a16:creationId xmlns:a16="http://schemas.microsoft.com/office/drawing/2014/main" id="{D268929A-9204-8B78-6FD8-FAA1F0D0C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D1E241-BAF4-73EA-D000-A4863BF616F5}"/>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1365815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23C21-7C82-CE61-FDF3-A07A26DFE0B0}"/>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3" name="Footer Placeholder 2">
            <a:extLst>
              <a:ext uri="{FF2B5EF4-FFF2-40B4-BE49-F238E27FC236}">
                <a16:creationId xmlns:a16="http://schemas.microsoft.com/office/drawing/2014/main" id="{84F9DE86-E2A5-9533-3F92-098A6A2535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CBEC7-2710-B590-D093-42C4D1142197}"/>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307248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5FE0-2D37-0685-4888-B2C47776A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DF9DA3-D65F-9C7D-A229-F978691AE8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A92A2F-E098-1068-D2DD-37F3434E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BB548E-36E0-C5DA-4B47-130258CF512C}"/>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6" name="Footer Placeholder 5">
            <a:extLst>
              <a:ext uri="{FF2B5EF4-FFF2-40B4-BE49-F238E27FC236}">
                <a16:creationId xmlns:a16="http://schemas.microsoft.com/office/drawing/2014/main" id="{C519C270-8115-E617-A9E4-0FD47343C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41BA2-FD7C-8FCB-A38B-0F438051C3CA}"/>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360313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1445-22B2-90EC-5DB5-160B03F13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3BE066-CD59-52AF-E260-4DA717DB25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CA8BD9-6D95-F1FA-EC15-27DC1BF4D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DEF7B-2173-68B7-D15D-126EA7B06CF3}"/>
              </a:ext>
            </a:extLst>
          </p:cNvPr>
          <p:cNvSpPr>
            <a:spLocks noGrp="1"/>
          </p:cNvSpPr>
          <p:nvPr>
            <p:ph type="dt" sz="half" idx="10"/>
          </p:nvPr>
        </p:nvSpPr>
        <p:spPr/>
        <p:txBody>
          <a:bodyPr/>
          <a:lstStyle/>
          <a:p>
            <a:fld id="{A6455BD1-6B1B-8F43-9FED-A822987F79B8}" type="datetimeFigureOut">
              <a:rPr lang="en-US" smtClean="0"/>
              <a:t>11/28/2024</a:t>
            </a:fld>
            <a:endParaRPr lang="en-US"/>
          </a:p>
        </p:txBody>
      </p:sp>
      <p:sp>
        <p:nvSpPr>
          <p:cNvPr id="6" name="Footer Placeholder 5">
            <a:extLst>
              <a:ext uri="{FF2B5EF4-FFF2-40B4-BE49-F238E27FC236}">
                <a16:creationId xmlns:a16="http://schemas.microsoft.com/office/drawing/2014/main" id="{8F79B245-07CB-3D47-9668-665D8257AD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82882A-2971-D841-F51D-EAC6590C065C}"/>
              </a:ext>
            </a:extLst>
          </p:cNvPr>
          <p:cNvSpPr>
            <a:spLocks noGrp="1"/>
          </p:cNvSpPr>
          <p:nvPr>
            <p:ph type="sldNum" sz="quarter" idx="12"/>
          </p:nvPr>
        </p:nvSpPr>
        <p:spPr/>
        <p:txBody>
          <a:bodyPr/>
          <a:lstStyle/>
          <a:p>
            <a:fld id="{E120C454-5751-D443-A79E-9C0477CFB831}" type="slidenum">
              <a:rPr lang="en-US" smtClean="0"/>
              <a:t>‹#›</a:t>
            </a:fld>
            <a:endParaRPr lang="en-US"/>
          </a:p>
        </p:txBody>
      </p:sp>
    </p:spTree>
    <p:extLst>
      <p:ext uri="{BB962C8B-B14F-4D97-AF65-F5344CB8AC3E}">
        <p14:creationId xmlns:p14="http://schemas.microsoft.com/office/powerpoint/2010/main" val="1953927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B1DAA5-BAB0-7D20-DA24-7105005B1D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BEA42-BA21-B0D3-597C-891C33AFDB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A449F-59C5-9CFB-2F25-5D051759BC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455BD1-6B1B-8F43-9FED-A822987F79B8}" type="datetimeFigureOut">
              <a:rPr lang="en-US" smtClean="0"/>
              <a:t>11/28/2024</a:t>
            </a:fld>
            <a:endParaRPr lang="en-US"/>
          </a:p>
        </p:txBody>
      </p:sp>
      <p:sp>
        <p:nvSpPr>
          <p:cNvPr id="5" name="Footer Placeholder 4">
            <a:extLst>
              <a:ext uri="{FF2B5EF4-FFF2-40B4-BE49-F238E27FC236}">
                <a16:creationId xmlns:a16="http://schemas.microsoft.com/office/drawing/2014/main" id="{3FFEF89B-87D2-240E-370D-1B2F08A6CA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14F187-8C03-4322-6AA7-575415C6C8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20C454-5751-D443-A79E-9C0477CFB831}" type="slidenum">
              <a:rPr lang="en-US" smtClean="0"/>
              <a:t>‹#›</a:t>
            </a:fld>
            <a:endParaRPr lang="en-US"/>
          </a:p>
        </p:txBody>
      </p:sp>
    </p:spTree>
    <p:extLst>
      <p:ext uri="{BB962C8B-B14F-4D97-AF65-F5344CB8AC3E}">
        <p14:creationId xmlns:p14="http://schemas.microsoft.com/office/powerpoint/2010/main" val="3079541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0A6D-61C1-E08C-0682-59E0A5CE53C6}"/>
              </a:ext>
            </a:extLst>
          </p:cNvPr>
          <p:cNvSpPr>
            <a:spLocks noGrp="1"/>
          </p:cNvSpPr>
          <p:nvPr>
            <p:ph type="ctrTitle"/>
          </p:nvPr>
        </p:nvSpPr>
        <p:spPr/>
        <p:txBody>
          <a:bodyPr>
            <a:normAutofit/>
          </a:bodyPr>
          <a:lstStyle/>
          <a:p>
            <a:r>
              <a:rPr lang="en-US" dirty="0">
                <a:solidFill>
                  <a:srgbClr val="212529"/>
                </a:solidFill>
                <a:latin typeface="-apple-system"/>
              </a:rPr>
              <a:t>Generative adversarial networks</a:t>
            </a:r>
            <a:endParaRPr lang="en-US" dirty="0"/>
          </a:p>
        </p:txBody>
      </p:sp>
      <p:sp>
        <p:nvSpPr>
          <p:cNvPr id="3" name="Subtitle 2">
            <a:extLst>
              <a:ext uri="{FF2B5EF4-FFF2-40B4-BE49-F238E27FC236}">
                <a16:creationId xmlns:a16="http://schemas.microsoft.com/office/drawing/2014/main" id="{6BB08333-6DFC-A080-63ED-2BF23B243F4A}"/>
              </a:ext>
            </a:extLst>
          </p:cNvPr>
          <p:cNvSpPr>
            <a:spLocks noGrp="1"/>
          </p:cNvSpPr>
          <p:nvPr>
            <p:ph type="subTitle" idx="1"/>
          </p:nvPr>
        </p:nvSpPr>
        <p:spPr>
          <a:xfrm>
            <a:off x="1524000" y="3078759"/>
            <a:ext cx="9144000" cy="1398863"/>
          </a:xfrm>
        </p:spPr>
        <p:txBody>
          <a:bodyPr>
            <a:normAutofit/>
          </a:bodyPr>
          <a:lstStyle/>
          <a:p>
            <a:endParaRPr lang="en-US" dirty="0"/>
          </a:p>
          <a:p>
            <a:r>
              <a:rPr lang="en-US" dirty="0"/>
              <a:t>Abdul Samad</a:t>
            </a:r>
          </a:p>
          <a:p>
            <a:r>
              <a:rPr lang="en-US" dirty="0"/>
              <a:t>Adapted from Prof. Simon Prince</a:t>
            </a:r>
            <a:endParaRPr lang="en-US" dirty="0">
              <a:solidFill>
                <a:srgbClr val="212529"/>
              </a:solidFill>
              <a:latin typeface="-apple-system"/>
            </a:endParaRPr>
          </a:p>
        </p:txBody>
      </p:sp>
    </p:spTree>
    <p:extLst>
      <p:ext uri="{BB962C8B-B14F-4D97-AF65-F5344CB8AC3E}">
        <p14:creationId xmlns:p14="http://schemas.microsoft.com/office/powerpoint/2010/main" val="1534075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614-1412-84EC-CBB0-EF49BC716AC7}"/>
              </a:ext>
            </a:extLst>
          </p:cNvPr>
          <p:cNvSpPr>
            <a:spLocks noGrp="1"/>
          </p:cNvSpPr>
          <p:nvPr>
            <p:ph type="title"/>
          </p:nvPr>
        </p:nvSpPr>
        <p:spPr/>
        <p:txBody>
          <a:bodyPr/>
          <a:lstStyle/>
          <a:p>
            <a:r>
              <a:rPr lang="en-US" dirty="0"/>
              <a:t>GAN example </a:t>
            </a:r>
          </a:p>
        </p:txBody>
      </p:sp>
      <p:pic>
        <p:nvPicPr>
          <p:cNvPr id="4" name="Content Placeholder 3">
            <a:extLst>
              <a:ext uri="{FF2B5EF4-FFF2-40B4-BE49-F238E27FC236}">
                <a16:creationId xmlns:a16="http://schemas.microsoft.com/office/drawing/2014/main" id="{17736E79-8A24-4ACA-1319-F619CE69BCAB}"/>
              </a:ext>
            </a:extLst>
          </p:cNvPr>
          <p:cNvPicPr>
            <a:picLocks noGrp="1" noChangeAspect="1"/>
          </p:cNvPicPr>
          <p:nvPr>
            <p:ph idx="1"/>
          </p:nvPr>
        </p:nvPicPr>
        <p:blipFill>
          <a:blip r:embed="rId2"/>
          <a:stretch>
            <a:fillRect/>
          </a:stretch>
        </p:blipFill>
        <p:spPr>
          <a:xfrm>
            <a:off x="3628639" y="1690688"/>
            <a:ext cx="4165600" cy="533400"/>
          </a:xfrm>
          <a:prstGeom prst="rect">
            <a:avLst/>
          </a:prstGeom>
        </p:spPr>
      </p:pic>
      <p:pic>
        <p:nvPicPr>
          <p:cNvPr id="5" name="Content Placeholder 4">
            <a:extLst>
              <a:ext uri="{FF2B5EF4-FFF2-40B4-BE49-F238E27FC236}">
                <a16:creationId xmlns:a16="http://schemas.microsoft.com/office/drawing/2014/main" id="{0463DFF3-D1CA-950A-D550-9A7186E36952}"/>
              </a:ext>
            </a:extLst>
          </p:cNvPr>
          <p:cNvPicPr>
            <a:picLocks noChangeAspect="1"/>
          </p:cNvPicPr>
          <p:nvPr/>
        </p:nvPicPr>
        <p:blipFill>
          <a:blip r:embed="rId3"/>
          <a:stretch>
            <a:fillRect/>
          </a:stretch>
        </p:blipFill>
        <p:spPr>
          <a:xfrm>
            <a:off x="510278" y="2569029"/>
            <a:ext cx="11171444" cy="3373555"/>
          </a:xfrm>
          <a:prstGeom prst="rect">
            <a:avLst/>
          </a:prstGeom>
        </p:spPr>
      </p:pic>
    </p:spTree>
    <p:extLst>
      <p:ext uri="{BB962C8B-B14F-4D97-AF65-F5344CB8AC3E}">
        <p14:creationId xmlns:p14="http://schemas.microsoft.com/office/powerpoint/2010/main" val="252572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5FDC-3EE9-87C7-AC48-9C328B8CA473}"/>
              </a:ext>
            </a:extLst>
          </p:cNvPr>
          <p:cNvSpPr>
            <a:spLocks noGrp="1"/>
          </p:cNvSpPr>
          <p:nvPr>
            <p:ph type="title"/>
          </p:nvPr>
        </p:nvSpPr>
        <p:spPr/>
        <p:txBody>
          <a:bodyPr/>
          <a:lstStyle/>
          <a:p>
            <a:r>
              <a:rPr lang="en-US" dirty="0"/>
              <a:t>GAN cost function</a:t>
            </a:r>
          </a:p>
        </p:txBody>
      </p:sp>
      <p:pic>
        <p:nvPicPr>
          <p:cNvPr id="6" name="Picture 5">
            <a:extLst>
              <a:ext uri="{FF2B5EF4-FFF2-40B4-BE49-F238E27FC236}">
                <a16:creationId xmlns:a16="http://schemas.microsoft.com/office/drawing/2014/main" id="{A2969F06-A20C-8AE0-07AD-031BEAEC2D0D}"/>
              </a:ext>
            </a:extLst>
          </p:cNvPr>
          <p:cNvPicPr>
            <a:picLocks noChangeAspect="1"/>
          </p:cNvPicPr>
          <p:nvPr/>
        </p:nvPicPr>
        <p:blipFill>
          <a:blip r:embed="rId2"/>
          <a:stretch>
            <a:fillRect/>
          </a:stretch>
        </p:blipFill>
        <p:spPr>
          <a:xfrm>
            <a:off x="2133600" y="2221879"/>
            <a:ext cx="7772400" cy="792508"/>
          </a:xfrm>
          <a:prstGeom prst="rect">
            <a:avLst/>
          </a:prstGeom>
        </p:spPr>
      </p:pic>
      <p:sp>
        <p:nvSpPr>
          <p:cNvPr id="9" name="TextBox 8">
            <a:extLst>
              <a:ext uri="{FF2B5EF4-FFF2-40B4-BE49-F238E27FC236}">
                <a16:creationId xmlns:a16="http://schemas.microsoft.com/office/drawing/2014/main" id="{84927BDC-1A6E-5A50-B870-A2FCFC4E8E67}"/>
              </a:ext>
            </a:extLst>
          </p:cNvPr>
          <p:cNvSpPr txBox="1"/>
          <p:nvPr/>
        </p:nvSpPr>
        <p:spPr>
          <a:xfrm>
            <a:off x="838200" y="1690688"/>
            <a:ext cx="10907486" cy="369332"/>
          </a:xfrm>
          <a:prstGeom prst="rect">
            <a:avLst/>
          </a:prstGeom>
          <a:noFill/>
        </p:spPr>
        <p:txBody>
          <a:bodyPr wrap="square" rtlCol="0">
            <a:spAutoFit/>
          </a:bodyPr>
          <a:lstStyle/>
          <a:p>
            <a:r>
              <a:rPr lang="en-US" dirty="0"/>
              <a:t>Discriminator uses standard cross entropy loss:</a:t>
            </a:r>
          </a:p>
        </p:txBody>
      </p:sp>
      <p:sp>
        <p:nvSpPr>
          <p:cNvPr id="14" name="Content Placeholder 13">
            <a:extLst>
              <a:ext uri="{FF2B5EF4-FFF2-40B4-BE49-F238E27FC236}">
                <a16:creationId xmlns:a16="http://schemas.microsoft.com/office/drawing/2014/main" id="{12D67082-57AC-50F4-D780-91BED4B17EB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7753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5FDC-3EE9-87C7-AC48-9C328B8CA473}"/>
              </a:ext>
            </a:extLst>
          </p:cNvPr>
          <p:cNvSpPr>
            <a:spLocks noGrp="1"/>
          </p:cNvSpPr>
          <p:nvPr>
            <p:ph type="title"/>
          </p:nvPr>
        </p:nvSpPr>
        <p:spPr/>
        <p:txBody>
          <a:bodyPr/>
          <a:lstStyle/>
          <a:p>
            <a:r>
              <a:rPr lang="en-US" dirty="0"/>
              <a:t>GAN cost function</a:t>
            </a:r>
          </a:p>
        </p:txBody>
      </p:sp>
      <p:pic>
        <p:nvPicPr>
          <p:cNvPr id="6" name="Picture 5">
            <a:extLst>
              <a:ext uri="{FF2B5EF4-FFF2-40B4-BE49-F238E27FC236}">
                <a16:creationId xmlns:a16="http://schemas.microsoft.com/office/drawing/2014/main" id="{A2969F06-A20C-8AE0-07AD-031BEAEC2D0D}"/>
              </a:ext>
            </a:extLst>
          </p:cNvPr>
          <p:cNvPicPr>
            <a:picLocks noChangeAspect="1"/>
          </p:cNvPicPr>
          <p:nvPr/>
        </p:nvPicPr>
        <p:blipFill>
          <a:blip r:embed="rId2"/>
          <a:stretch>
            <a:fillRect/>
          </a:stretch>
        </p:blipFill>
        <p:spPr>
          <a:xfrm>
            <a:off x="2133600" y="2221879"/>
            <a:ext cx="7772400" cy="792508"/>
          </a:xfrm>
          <a:prstGeom prst="rect">
            <a:avLst/>
          </a:prstGeom>
        </p:spPr>
      </p:pic>
      <p:pic>
        <p:nvPicPr>
          <p:cNvPr id="7" name="Picture 6">
            <a:extLst>
              <a:ext uri="{FF2B5EF4-FFF2-40B4-BE49-F238E27FC236}">
                <a16:creationId xmlns:a16="http://schemas.microsoft.com/office/drawing/2014/main" id="{23D92F4E-9785-92FE-5C25-655AE64EA969}"/>
              </a:ext>
            </a:extLst>
          </p:cNvPr>
          <p:cNvPicPr>
            <a:picLocks noChangeAspect="1"/>
          </p:cNvPicPr>
          <p:nvPr/>
        </p:nvPicPr>
        <p:blipFill>
          <a:blip r:embed="rId3"/>
          <a:stretch>
            <a:fillRect/>
          </a:stretch>
        </p:blipFill>
        <p:spPr>
          <a:xfrm>
            <a:off x="2133600" y="3817089"/>
            <a:ext cx="7772400" cy="1029981"/>
          </a:xfrm>
          <a:prstGeom prst="rect">
            <a:avLst/>
          </a:prstGeom>
        </p:spPr>
      </p:pic>
      <p:sp>
        <p:nvSpPr>
          <p:cNvPr id="9" name="TextBox 8">
            <a:extLst>
              <a:ext uri="{FF2B5EF4-FFF2-40B4-BE49-F238E27FC236}">
                <a16:creationId xmlns:a16="http://schemas.microsoft.com/office/drawing/2014/main" id="{84927BDC-1A6E-5A50-B870-A2FCFC4E8E67}"/>
              </a:ext>
            </a:extLst>
          </p:cNvPr>
          <p:cNvSpPr txBox="1"/>
          <p:nvPr/>
        </p:nvSpPr>
        <p:spPr>
          <a:xfrm>
            <a:off x="838200" y="1690688"/>
            <a:ext cx="10907486" cy="369332"/>
          </a:xfrm>
          <a:prstGeom prst="rect">
            <a:avLst/>
          </a:prstGeom>
          <a:noFill/>
        </p:spPr>
        <p:txBody>
          <a:bodyPr wrap="square" rtlCol="0">
            <a:spAutoFit/>
          </a:bodyPr>
          <a:lstStyle/>
          <a:p>
            <a:r>
              <a:rPr lang="en-US" dirty="0"/>
              <a:t>Discriminator uses standard cross entropy loss:</a:t>
            </a:r>
          </a:p>
        </p:txBody>
      </p:sp>
      <p:sp>
        <p:nvSpPr>
          <p:cNvPr id="10" name="TextBox 9">
            <a:extLst>
              <a:ext uri="{FF2B5EF4-FFF2-40B4-BE49-F238E27FC236}">
                <a16:creationId xmlns:a16="http://schemas.microsoft.com/office/drawing/2014/main" id="{40C5FBFC-D544-0F39-2308-40AAB6AF74BC}"/>
              </a:ext>
            </a:extLst>
          </p:cNvPr>
          <p:cNvSpPr txBox="1"/>
          <p:nvPr/>
        </p:nvSpPr>
        <p:spPr>
          <a:xfrm>
            <a:off x="838200" y="3268879"/>
            <a:ext cx="10907486" cy="369332"/>
          </a:xfrm>
          <a:prstGeom prst="rect">
            <a:avLst/>
          </a:prstGeom>
          <a:noFill/>
        </p:spPr>
        <p:txBody>
          <a:bodyPr wrap="square" rtlCol="0">
            <a:spAutoFit/>
          </a:bodyPr>
          <a:lstStyle/>
          <a:p>
            <a:r>
              <a:rPr lang="en-US" dirty="0"/>
              <a:t>Discriminator:  generated samples, y = 0,   real examples, y = 1:</a:t>
            </a:r>
          </a:p>
        </p:txBody>
      </p:sp>
    </p:spTree>
    <p:extLst>
      <p:ext uri="{BB962C8B-B14F-4D97-AF65-F5344CB8AC3E}">
        <p14:creationId xmlns:p14="http://schemas.microsoft.com/office/powerpoint/2010/main" val="1269485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5FDC-3EE9-87C7-AC48-9C328B8CA473}"/>
              </a:ext>
            </a:extLst>
          </p:cNvPr>
          <p:cNvSpPr>
            <a:spLocks noGrp="1"/>
          </p:cNvSpPr>
          <p:nvPr>
            <p:ph type="title"/>
          </p:nvPr>
        </p:nvSpPr>
        <p:spPr/>
        <p:txBody>
          <a:bodyPr/>
          <a:lstStyle/>
          <a:p>
            <a:r>
              <a:rPr lang="en-US" dirty="0"/>
              <a:t>GAN cost function</a:t>
            </a:r>
          </a:p>
        </p:txBody>
      </p:sp>
      <p:pic>
        <p:nvPicPr>
          <p:cNvPr id="8" name="Content Placeholder 7">
            <a:extLst>
              <a:ext uri="{FF2B5EF4-FFF2-40B4-BE49-F238E27FC236}">
                <a16:creationId xmlns:a16="http://schemas.microsoft.com/office/drawing/2014/main" id="{19342DCE-8D2F-F8E2-ED9D-6B6BAE9782E5}"/>
              </a:ext>
            </a:extLst>
          </p:cNvPr>
          <p:cNvPicPr>
            <a:picLocks noGrp="1" noChangeAspect="1"/>
          </p:cNvPicPr>
          <p:nvPr>
            <p:ph idx="1"/>
          </p:nvPr>
        </p:nvPicPr>
        <p:blipFill>
          <a:blip r:embed="rId2"/>
          <a:stretch>
            <a:fillRect/>
          </a:stretch>
        </p:blipFill>
        <p:spPr>
          <a:xfrm>
            <a:off x="1017814" y="5415056"/>
            <a:ext cx="10156371" cy="1077819"/>
          </a:xfrm>
          <a:prstGeom prst="rect">
            <a:avLst/>
          </a:prstGeom>
        </p:spPr>
      </p:pic>
      <p:pic>
        <p:nvPicPr>
          <p:cNvPr id="6" name="Picture 5">
            <a:extLst>
              <a:ext uri="{FF2B5EF4-FFF2-40B4-BE49-F238E27FC236}">
                <a16:creationId xmlns:a16="http://schemas.microsoft.com/office/drawing/2014/main" id="{A2969F06-A20C-8AE0-07AD-031BEAEC2D0D}"/>
              </a:ext>
            </a:extLst>
          </p:cNvPr>
          <p:cNvPicPr>
            <a:picLocks noChangeAspect="1"/>
          </p:cNvPicPr>
          <p:nvPr/>
        </p:nvPicPr>
        <p:blipFill>
          <a:blip r:embed="rId3"/>
          <a:stretch>
            <a:fillRect/>
          </a:stretch>
        </p:blipFill>
        <p:spPr>
          <a:xfrm>
            <a:off x="2133600" y="2221879"/>
            <a:ext cx="7772400" cy="792508"/>
          </a:xfrm>
          <a:prstGeom prst="rect">
            <a:avLst/>
          </a:prstGeom>
        </p:spPr>
      </p:pic>
      <p:pic>
        <p:nvPicPr>
          <p:cNvPr id="7" name="Picture 6">
            <a:extLst>
              <a:ext uri="{FF2B5EF4-FFF2-40B4-BE49-F238E27FC236}">
                <a16:creationId xmlns:a16="http://schemas.microsoft.com/office/drawing/2014/main" id="{23D92F4E-9785-92FE-5C25-655AE64EA969}"/>
              </a:ext>
            </a:extLst>
          </p:cNvPr>
          <p:cNvPicPr>
            <a:picLocks noChangeAspect="1"/>
          </p:cNvPicPr>
          <p:nvPr/>
        </p:nvPicPr>
        <p:blipFill>
          <a:blip r:embed="rId4"/>
          <a:stretch>
            <a:fillRect/>
          </a:stretch>
        </p:blipFill>
        <p:spPr>
          <a:xfrm>
            <a:off x="2133600" y="3817089"/>
            <a:ext cx="7772400" cy="1029981"/>
          </a:xfrm>
          <a:prstGeom prst="rect">
            <a:avLst/>
          </a:prstGeom>
        </p:spPr>
      </p:pic>
      <p:sp>
        <p:nvSpPr>
          <p:cNvPr id="9" name="TextBox 8">
            <a:extLst>
              <a:ext uri="{FF2B5EF4-FFF2-40B4-BE49-F238E27FC236}">
                <a16:creationId xmlns:a16="http://schemas.microsoft.com/office/drawing/2014/main" id="{84927BDC-1A6E-5A50-B870-A2FCFC4E8E67}"/>
              </a:ext>
            </a:extLst>
          </p:cNvPr>
          <p:cNvSpPr txBox="1"/>
          <p:nvPr/>
        </p:nvSpPr>
        <p:spPr>
          <a:xfrm>
            <a:off x="838200" y="1690688"/>
            <a:ext cx="10907486" cy="369332"/>
          </a:xfrm>
          <a:prstGeom prst="rect">
            <a:avLst/>
          </a:prstGeom>
          <a:noFill/>
        </p:spPr>
        <p:txBody>
          <a:bodyPr wrap="square" rtlCol="0">
            <a:spAutoFit/>
          </a:bodyPr>
          <a:lstStyle/>
          <a:p>
            <a:r>
              <a:rPr lang="en-US" dirty="0"/>
              <a:t>Discriminator uses standard cross entropy loss:</a:t>
            </a:r>
          </a:p>
        </p:txBody>
      </p:sp>
      <p:sp>
        <p:nvSpPr>
          <p:cNvPr id="10" name="TextBox 9">
            <a:extLst>
              <a:ext uri="{FF2B5EF4-FFF2-40B4-BE49-F238E27FC236}">
                <a16:creationId xmlns:a16="http://schemas.microsoft.com/office/drawing/2014/main" id="{40C5FBFC-D544-0F39-2308-40AAB6AF74BC}"/>
              </a:ext>
            </a:extLst>
          </p:cNvPr>
          <p:cNvSpPr txBox="1"/>
          <p:nvPr/>
        </p:nvSpPr>
        <p:spPr>
          <a:xfrm>
            <a:off x="838200" y="3268879"/>
            <a:ext cx="10907486" cy="369332"/>
          </a:xfrm>
          <a:prstGeom prst="rect">
            <a:avLst/>
          </a:prstGeom>
          <a:noFill/>
        </p:spPr>
        <p:txBody>
          <a:bodyPr wrap="square" rtlCol="0">
            <a:spAutoFit/>
          </a:bodyPr>
          <a:lstStyle/>
          <a:p>
            <a:r>
              <a:rPr lang="en-US" dirty="0"/>
              <a:t>Discriminator:  generated samples, y = 0,   real examples, y = 1:</a:t>
            </a:r>
          </a:p>
        </p:txBody>
      </p:sp>
      <p:sp>
        <p:nvSpPr>
          <p:cNvPr id="11" name="TextBox 10">
            <a:extLst>
              <a:ext uri="{FF2B5EF4-FFF2-40B4-BE49-F238E27FC236}">
                <a16:creationId xmlns:a16="http://schemas.microsoft.com/office/drawing/2014/main" id="{27C0547D-AAA2-4035-E3E5-E88665378559}"/>
              </a:ext>
            </a:extLst>
          </p:cNvPr>
          <p:cNvSpPr txBox="1"/>
          <p:nvPr/>
        </p:nvSpPr>
        <p:spPr>
          <a:xfrm>
            <a:off x="838200" y="4916450"/>
            <a:ext cx="10907486" cy="369332"/>
          </a:xfrm>
          <a:prstGeom prst="rect">
            <a:avLst/>
          </a:prstGeom>
          <a:noFill/>
        </p:spPr>
        <p:txBody>
          <a:bodyPr wrap="square" rtlCol="0">
            <a:spAutoFit/>
          </a:bodyPr>
          <a:lstStyle/>
          <a:p>
            <a:r>
              <a:rPr lang="en-US" dirty="0"/>
              <a:t>Generator loss:  make generated samples more likely under discriminator (i.e. make discriminator loss larger)</a:t>
            </a:r>
          </a:p>
        </p:txBody>
      </p:sp>
    </p:spTree>
    <p:extLst>
      <p:ext uri="{BB962C8B-B14F-4D97-AF65-F5344CB8AC3E}">
        <p14:creationId xmlns:p14="http://schemas.microsoft.com/office/powerpoint/2010/main" val="119678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E45F1-78D4-A865-D0DA-2F16F8E5F601}"/>
              </a:ext>
            </a:extLst>
          </p:cNvPr>
          <p:cNvSpPr>
            <a:spLocks noGrp="1"/>
          </p:cNvSpPr>
          <p:nvPr>
            <p:ph type="title"/>
          </p:nvPr>
        </p:nvSpPr>
        <p:spPr/>
        <p:txBody>
          <a:bodyPr/>
          <a:lstStyle/>
          <a:p>
            <a:r>
              <a:rPr lang="en-US" dirty="0"/>
              <a:t>GAN Cost function</a:t>
            </a:r>
          </a:p>
        </p:txBody>
      </p:sp>
      <p:pic>
        <p:nvPicPr>
          <p:cNvPr id="4" name="Content Placeholder 7">
            <a:extLst>
              <a:ext uri="{FF2B5EF4-FFF2-40B4-BE49-F238E27FC236}">
                <a16:creationId xmlns:a16="http://schemas.microsoft.com/office/drawing/2014/main" id="{D33DF88D-3A1C-4C90-9250-14A2800FB372}"/>
              </a:ext>
            </a:extLst>
          </p:cNvPr>
          <p:cNvPicPr>
            <a:picLocks noChangeAspect="1"/>
          </p:cNvPicPr>
          <p:nvPr/>
        </p:nvPicPr>
        <p:blipFill>
          <a:blip r:embed="rId2"/>
          <a:stretch>
            <a:fillRect/>
          </a:stretch>
        </p:blipFill>
        <p:spPr>
          <a:xfrm>
            <a:off x="1017814" y="1825625"/>
            <a:ext cx="10156371" cy="1077819"/>
          </a:xfrm>
          <a:prstGeom prst="rect">
            <a:avLst/>
          </a:prstGeom>
        </p:spPr>
      </p:pic>
      <p:pic>
        <p:nvPicPr>
          <p:cNvPr id="5" name="Picture 4">
            <a:extLst>
              <a:ext uri="{FF2B5EF4-FFF2-40B4-BE49-F238E27FC236}">
                <a16:creationId xmlns:a16="http://schemas.microsoft.com/office/drawing/2014/main" id="{279B09B7-E844-EAEB-86EE-3AFA9C667B96}"/>
              </a:ext>
            </a:extLst>
          </p:cNvPr>
          <p:cNvPicPr>
            <a:picLocks noChangeAspect="1"/>
          </p:cNvPicPr>
          <p:nvPr/>
        </p:nvPicPr>
        <p:blipFill>
          <a:blip r:embed="rId3"/>
          <a:stretch>
            <a:fillRect/>
          </a:stretch>
        </p:blipFill>
        <p:spPr>
          <a:xfrm>
            <a:off x="2634343" y="3978538"/>
            <a:ext cx="6923314" cy="1445121"/>
          </a:xfrm>
          <a:prstGeom prst="rect">
            <a:avLst/>
          </a:prstGeom>
        </p:spPr>
      </p:pic>
      <p:sp>
        <p:nvSpPr>
          <p:cNvPr id="6" name="TextBox 5">
            <a:extLst>
              <a:ext uri="{FF2B5EF4-FFF2-40B4-BE49-F238E27FC236}">
                <a16:creationId xmlns:a16="http://schemas.microsoft.com/office/drawing/2014/main" id="{E96A0265-74CB-E0BB-F395-A4A5122CE961}"/>
              </a:ext>
            </a:extLst>
          </p:cNvPr>
          <p:cNvSpPr txBox="1"/>
          <p:nvPr/>
        </p:nvSpPr>
        <p:spPr>
          <a:xfrm>
            <a:off x="914400" y="3305310"/>
            <a:ext cx="10907486" cy="369332"/>
          </a:xfrm>
          <a:prstGeom prst="rect">
            <a:avLst/>
          </a:prstGeom>
          <a:noFill/>
        </p:spPr>
        <p:txBody>
          <a:bodyPr wrap="square" rtlCol="0">
            <a:spAutoFit/>
          </a:bodyPr>
          <a:lstStyle/>
          <a:p>
            <a:r>
              <a:rPr lang="en-US" dirty="0"/>
              <a:t>Can divide into two parts:</a:t>
            </a:r>
          </a:p>
        </p:txBody>
      </p:sp>
    </p:spTree>
    <p:extLst>
      <p:ext uri="{BB962C8B-B14F-4D97-AF65-F5344CB8AC3E}">
        <p14:creationId xmlns:p14="http://schemas.microsoft.com/office/powerpoint/2010/main" val="215523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AC4FE-36C6-C514-DCEA-736FD1B68DB6}"/>
              </a:ext>
            </a:extLst>
          </p:cNvPr>
          <p:cNvSpPr>
            <a:spLocks noGrp="1"/>
          </p:cNvSpPr>
          <p:nvPr>
            <p:ph type="title"/>
          </p:nvPr>
        </p:nvSpPr>
        <p:spPr/>
        <p:txBody>
          <a:bodyPr/>
          <a:lstStyle/>
          <a:p>
            <a:r>
              <a:rPr lang="en-US" dirty="0"/>
              <a:t>GAN loss function</a:t>
            </a:r>
          </a:p>
        </p:txBody>
      </p:sp>
      <p:sp>
        <p:nvSpPr>
          <p:cNvPr id="6" name="Rectangle 5">
            <a:extLst>
              <a:ext uri="{FF2B5EF4-FFF2-40B4-BE49-F238E27FC236}">
                <a16:creationId xmlns:a16="http://schemas.microsoft.com/office/drawing/2014/main" id="{E0BB264B-DC0A-C9BD-D0F8-74D70CBC83D0}"/>
              </a:ext>
            </a:extLst>
          </p:cNvPr>
          <p:cNvSpPr/>
          <p:nvPr/>
        </p:nvSpPr>
        <p:spPr>
          <a:xfrm>
            <a:off x="5365687" y="1240404"/>
            <a:ext cx="4929146" cy="18402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A3B82B7-627F-4C27-A463-2BEFCF662CB8}"/>
              </a:ext>
            </a:extLst>
          </p:cNvPr>
          <p:cNvPicPr>
            <a:picLocks noChangeAspect="1"/>
          </p:cNvPicPr>
          <p:nvPr/>
        </p:nvPicPr>
        <p:blipFill>
          <a:blip r:embed="rId2"/>
          <a:stretch>
            <a:fillRect/>
          </a:stretch>
        </p:blipFill>
        <p:spPr>
          <a:xfrm>
            <a:off x="1565007" y="1524066"/>
            <a:ext cx="7601360" cy="4863742"/>
          </a:xfrm>
          <a:prstGeom prst="rect">
            <a:avLst/>
          </a:prstGeom>
        </p:spPr>
      </p:pic>
    </p:spTree>
    <p:extLst>
      <p:ext uri="{BB962C8B-B14F-4D97-AF65-F5344CB8AC3E}">
        <p14:creationId xmlns:p14="http://schemas.microsoft.com/office/powerpoint/2010/main" val="1050044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6469-509E-4551-9CA9-4632F9F2FCBC}"/>
              </a:ext>
            </a:extLst>
          </p:cNvPr>
          <p:cNvSpPr>
            <a:spLocks noGrp="1"/>
          </p:cNvSpPr>
          <p:nvPr>
            <p:ph type="title"/>
          </p:nvPr>
        </p:nvSpPr>
        <p:spPr/>
        <p:txBody>
          <a:bodyPr/>
          <a:lstStyle/>
          <a:p>
            <a:r>
              <a:rPr lang="en-US" dirty="0"/>
              <a:t>Generator loss</a:t>
            </a:r>
          </a:p>
        </p:txBody>
      </p:sp>
      <p:pic>
        <p:nvPicPr>
          <p:cNvPr id="7" name="Content Placeholder 6">
            <a:extLst>
              <a:ext uri="{FF2B5EF4-FFF2-40B4-BE49-F238E27FC236}">
                <a16:creationId xmlns:a16="http://schemas.microsoft.com/office/drawing/2014/main" id="{37F3DDA7-E2D6-4869-BAAA-E2AC5B074D1C}"/>
              </a:ext>
            </a:extLst>
          </p:cNvPr>
          <p:cNvPicPr>
            <a:picLocks noGrp="1" noChangeAspect="1"/>
          </p:cNvPicPr>
          <p:nvPr>
            <p:ph idx="1"/>
          </p:nvPr>
        </p:nvPicPr>
        <p:blipFill>
          <a:blip r:embed="rId2"/>
          <a:stretch>
            <a:fillRect/>
          </a:stretch>
        </p:blipFill>
        <p:spPr>
          <a:xfrm>
            <a:off x="1799475" y="3429000"/>
            <a:ext cx="3312108" cy="573250"/>
          </a:xfrm>
        </p:spPr>
      </p:pic>
      <p:pic>
        <p:nvPicPr>
          <p:cNvPr id="5" name="Picture 4">
            <a:extLst>
              <a:ext uri="{FF2B5EF4-FFF2-40B4-BE49-F238E27FC236}">
                <a16:creationId xmlns:a16="http://schemas.microsoft.com/office/drawing/2014/main" id="{479B7832-AFF8-4F15-B11C-730288CCF41C}"/>
              </a:ext>
            </a:extLst>
          </p:cNvPr>
          <p:cNvPicPr>
            <a:picLocks noChangeAspect="1"/>
          </p:cNvPicPr>
          <p:nvPr/>
        </p:nvPicPr>
        <p:blipFill>
          <a:blip r:embed="rId3"/>
          <a:stretch>
            <a:fillRect/>
          </a:stretch>
        </p:blipFill>
        <p:spPr>
          <a:xfrm>
            <a:off x="2719163" y="1825625"/>
            <a:ext cx="6329604" cy="1010490"/>
          </a:xfrm>
          <a:prstGeom prst="rect">
            <a:avLst/>
          </a:prstGeom>
        </p:spPr>
      </p:pic>
      <p:pic>
        <p:nvPicPr>
          <p:cNvPr id="9" name="Picture 8">
            <a:extLst>
              <a:ext uri="{FF2B5EF4-FFF2-40B4-BE49-F238E27FC236}">
                <a16:creationId xmlns:a16="http://schemas.microsoft.com/office/drawing/2014/main" id="{6C56C602-9030-465E-B92E-6F44BF96709A}"/>
              </a:ext>
            </a:extLst>
          </p:cNvPr>
          <p:cNvPicPr>
            <a:picLocks noChangeAspect="1"/>
          </p:cNvPicPr>
          <p:nvPr/>
        </p:nvPicPr>
        <p:blipFill>
          <a:blip r:embed="rId4"/>
          <a:stretch>
            <a:fillRect/>
          </a:stretch>
        </p:blipFill>
        <p:spPr>
          <a:xfrm>
            <a:off x="1799475" y="4504853"/>
            <a:ext cx="3530486" cy="409464"/>
          </a:xfrm>
          <a:prstGeom prst="rect">
            <a:avLst/>
          </a:prstGeom>
        </p:spPr>
      </p:pic>
      <p:pic>
        <p:nvPicPr>
          <p:cNvPr id="11" name="Picture 10">
            <a:extLst>
              <a:ext uri="{FF2B5EF4-FFF2-40B4-BE49-F238E27FC236}">
                <a16:creationId xmlns:a16="http://schemas.microsoft.com/office/drawing/2014/main" id="{8118DE38-6FE0-4961-B8B7-F818A40ED70B}"/>
              </a:ext>
            </a:extLst>
          </p:cNvPr>
          <p:cNvPicPr>
            <a:picLocks noChangeAspect="1"/>
          </p:cNvPicPr>
          <p:nvPr/>
        </p:nvPicPr>
        <p:blipFill>
          <a:blip r:embed="rId5"/>
          <a:stretch>
            <a:fillRect/>
          </a:stretch>
        </p:blipFill>
        <p:spPr>
          <a:xfrm>
            <a:off x="1799475" y="5489340"/>
            <a:ext cx="3585083" cy="354869"/>
          </a:xfrm>
          <a:prstGeom prst="rect">
            <a:avLst/>
          </a:prstGeom>
        </p:spPr>
      </p:pic>
    </p:spTree>
    <p:extLst>
      <p:ext uri="{BB962C8B-B14F-4D97-AF65-F5344CB8AC3E}">
        <p14:creationId xmlns:p14="http://schemas.microsoft.com/office/powerpoint/2010/main" val="271931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399E-086F-4302-B083-006C492B22EF}"/>
              </a:ext>
            </a:extLst>
          </p:cNvPr>
          <p:cNvSpPr>
            <a:spLocks noGrp="1"/>
          </p:cNvSpPr>
          <p:nvPr>
            <p:ph type="title"/>
          </p:nvPr>
        </p:nvSpPr>
        <p:spPr/>
        <p:txBody>
          <a:bodyPr/>
          <a:lstStyle/>
          <a:p>
            <a:r>
              <a:rPr lang="en-US" dirty="0"/>
              <a:t>Numerical insight into </a:t>
            </a:r>
            <a:r>
              <a:rPr lang="en-US" dirty="0" err="1"/>
              <a:t>descriminator</a:t>
            </a:r>
            <a:r>
              <a:rPr lang="en-US" dirty="0"/>
              <a:t>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7A589D-5944-4C94-A405-9EB5B43614C2}"/>
                  </a:ext>
                </a:extLst>
              </p:cNvPr>
              <p:cNvSpPr>
                <a:spLocks noGrp="1"/>
              </p:cNvSpPr>
              <p:nvPr>
                <p:ph idx="1"/>
              </p:nvPr>
            </p:nvSpPr>
            <p:spPr/>
            <p:txBody>
              <a:bodyPr>
                <a:normAutofit/>
              </a:bodyPr>
              <a:lstStyle/>
              <a:p>
                <a:pPr marL="342900" marR="0" lvl="0" indent="-342900">
                  <a:tabLst>
                    <a:tab pos="457200" algn="l"/>
                  </a:tabLst>
                </a:pPr>
                <a:r>
                  <a:rPr lang="en-US" sz="2400" dirty="0">
                    <a:effectLst/>
                    <a:latin typeface="Times New Roman" panose="02020603050405020304" pitchFamily="18" charset="0"/>
                    <a:ea typeface="Times New Roman" panose="02020603050405020304" pitchFamily="18" charset="0"/>
                  </a:rPr>
                  <a:t>If the discriminator is maximally uncertain, it assigns: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14:m>
                  <m:oMath xmlns:m="http://schemas.openxmlformats.org/officeDocument/2006/math">
                    <m:r>
                      <m:rPr>
                        <m:nor/>
                      </m:rPr>
                      <a:rPr lang="en-US">
                        <a:effectLst/>
                        <a:latin typeface="Cambria Math" panose="02040503050406030204" pitchFamily="18" charset="0"/>
                        <a:ea typeface="Calibri" panose="020F0502020204030204" pitchFamily="34" charset="0"/>
                        <a:cs typeface="Times New Roman" panose="02020603050405020304" pitchFamily="18" charset="0"/>
                      </a:rPr>
                      <m:t>sig</m:t>
                    </m:r>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𝑓</m:t>
                        </m:r>
                        <m:d>
                          <m:dPr>
                            <m:begChr m:val="["/>
                            <m:end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ϕ</m:t>
                            </m:r>
                          </m:e>
                        </m:d>
                      </m:e>
                    </m:d>
                    <m:r>
                      <a:rPr lang="en-US" i="1">
                        <a:effectLst/>
                        <a:latin typeface="Cambria Math" panose="02040503050406030204" pitchFamily="18" charset="0"/>
                        <a:ea typeface="Calibri" panose="020F0502020204030204" pitchFamily="34" charset="0"/>
                        <a:cs typeface="Times New Roman" panose="02020603050405020304" pitchFamily="18" charset="0"/>
                      </a:rPr>
                      <m:t>=0.5</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for </a:t>
                </a:r>
                <a:r>
                  <a:rPr lang="en-US" b="1" dirty="0">
                    <a:effectLst/>
                    <a:latin typeface="Calibri" panose="020F0502020204030204" pitchFamily="34" charset="0"/>
                    <a:ea typeface="Calibri" panose="020F0502020204030204" pitchFamily="34" charset="0"/>
                    <a:cs typeface="Times New Roman" panose="02020603050405020304" pitchFamily="18" charset="0"/>
                  </a:rPr>
                  <a:t>real data</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14:m>
                  <m:oMath xmlns:m="http://schemas.openxmlformats.org/officeDocument/2006/math">
                    <m:r>
                      <m:rPr>
                        <m:nor/>
                      </m:rPr>
                      <a:rPr lang="en-US">
                        <a:effectLst/>
                        <a:latin typeface="Cambria Math" panose="02040503050406030204" pitchFamily="18" charset="0"/>
                        <a:ea typeface="Calibri" panose="020F0502020204030204" pitchFamily="34" charset="0"/>
                        <a:cs typeface="Times New Roman" panose="02020603050405020304" pitchFamily="18" charset="0"/>
                      </a:rPr>
                      <m:t>sig</m:t>
                    </m:r>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𝑓</m:t>
                        </m:r>
                        <m:d>
                          <m:dPr>
                            <m:begChr m:val="["/>
                            <m:end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𝑔</m:t>
                            </m:r>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θ</m:t>
                                </m:r>
                              </m:e>
                            </m:d>
                            <m:r>
                              <a:rPr lang="en-US"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ϕ</m:t>
                            </m:r>
                          </m:e>
                        </m:d>
                      </m:e>
                    </m:d>
                    <m:r>
                      <a:rPr lang="en-US" i="1">
                        <a:effectLst/>
                        <a:latin typeface="Cambria Math" panose="02040503050406030204" pitchFamily="18" charset="0"/>
                        <a:ea typeface="Calibri" panose="020F0502020204030204" pitchFamily="34" charset="0"/>
                        <a:cs typeface="Times New Roman" panose="02020603050405020304" pitchFamily="18" charset="0"/>
                      </a:rPr>
                      <m:t>=0.5</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for </a:t>
                </a:r>
                <a:r>
                  <a:rPr lang="en-US" b="1" dirty="0">
                    <a:effectLst/>
                    <a:latin typeface="Calibri" panose="020F0502020204030204" pitchFamily="34" charset="0"/>
                    <a:ea typeface="Calibri" panose="020F0502020204030204" pitchFamily="34" charset="0"/>
                    <a:cs typeface="Times New Roman" panose="02020603050405020304" pitchFamily="18" charset="0"/>
                  </a:rPr>
                  <a:t>generated data</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tabLst>
                    <a:tab pos="457200" algn="l"/>
                  </a:tabLst>
                </a:pPr>
                <a:r>
                  <a:rPr lang="en-US" sz="2400" dirty="0">
                    <a:effectLst/>
                    <a:latin typeface="Times New Roman" panose="02020603050405020304" pitchFamily="18" charset="0"/>
                    <a:ea typeface="Times New Roman" panose="02020603050405020304" pitchFamily="18" charset="0"/>
                  </a:rPr>
                  <a:t>Substituting these values into the formula:</a:t>
                </a:r>
              </a:p>
              <a:p>
                <a:pPr marL="457200" marR="0">
                  <a:lnSpc>
                    <a:spcPct val="107000"/>
                  </a:lnSpc>
                  <a:spcBef>
                    <a:spcPts val="0"/>
                  </a:spcBef>
                  <a:spcAft>
                    <a:spcPts val="800"/>
                  </a:spcAft>
                </a:pPr>
                <a14:m>
                  <m:oMath xmlns:m="http://schemas.openxmlformats.org/officeDocument/2006/math">
                    <m:r>
                      <a:rPr lang="en-US" sz="2400" i="1">
                        <a:effectLst/>
                        <a:latin typeface="Cambria Math" panose="02040503050406030204" pitchFamily="18" charset="0"/>
                        <a:ea typeface="Calibri" panose="020F0502020204030204" pitchFamily="34" charset="0"/>
                        <a:cs typeface="Times New Roman" panose="02020603050405020304" pitchFamily="18" charset="0"/>
                      </a:rPr>
                      <m:t>𝐿</m:t>
                    </m:r>
                    <m:d>
                      <m:dPr>
                        <m:begChr m:val="["/>
                        <m:end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ϕ</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0.5</m:t>
                            </m:r>
                          </m:e>
                        </m:d>
                      </m:e>
                    </m:func>
                    <m:r>
                      <a:rPr lang="en-US" sz="24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0.5</m:t>
                            </m:r>
                          </m:e>
                        </m:d>
                      </m:e>
                    </m:func>
                    <m:r>
                      <a:rPr lang="en-US" sz="2400"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14:m>
                  <m:oMath xmlns:m="http://schemas.openxmlformats.org/officeDocument/2006/math">
                    <m:r>
                      <a:rPr lang="en-US" sz="2400" i="1">
                        <a:effectLst/>
                        <a:latin typeface="Cambria Math" panose="02040503050406030204" pitchFamily="18" charset="0"/>
                        <a:ea typeface="Calibri" panose="020F0502020204030204" pitchFamily="34" charset="0"/>
                        <a:cs typeface="Times New Roman" panose="02020603050405020304" pitchFamily="18" charset="0"/>
                      </a:rPr>
                      <m:t>𝐿</m:t>
                    </m:r>
                    <m:d>
                      <m:dPr>
                        <m:begChr m:val="["/>
                        <m:end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ϕ</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r>
                      <a:rPr lang="en-US" sz="24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0.5</m:t>
                                </m:r>
                              </m:e>
                            </m:d>
                          </m:e>
                        </m:func>
                      </m:e>
                    </m:d>
                  </m:oMath>
                </a14:m>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14:m>
                  <m:oMath xmlns:m="http://schemas.openxmlformats.org/officeDocument/2006/math">
                    <m:r>
                      <a:rPr lang="en-US" sz="2400">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1.386. </m:t>
                    </m:r>
                  </m:oMath>
                </a14:m>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727A589D-5944-4C94-A405-9EB5B43614C2}"/>
                  </a:ext>
                </a:extLst>
              </p:cNvPr>
              <p:cNvSpPr>
                <a:spLocks noGrp="1" noRot="1" noChangeAspect="1" noMove="1" noResize="1" noEditPoints="1" noAdjustHandles="1" noChangeArrowheads="1" noChangeShapeType="1" noTextEdit="1"/>
              </p:cNvSpPr>
              <p:nvPr>
                <p:ph idx="1"/>
              </p:nvPr>
            </p:nvSpPr>
            <p:spPr>
              <a:blipFill>
                <a:blip r:embed="rId2"/>
                <a:stretch>
                  <a:fillRect l="-812" t="-1961"/>
                </a:stretch>
              </a:blipFill>
            </p:spPr>
            <p:txBody>
              <a:bodyPr/>
              <a:lstStyle/>
              <a:p>
                <a:r>
                  <a:rPr lang="en-US">
                    <a:noFill/>
                  </a:rPr>
                  <a:t> </a:t>
                </a:r>
              </a:p>
            </p:txBody>
          </p:sp>
        </mc:Fallback>
      </mc:AlternateContent>
    </p:spTree>
    <p:extLst>
      <p:ext uri="{BB962C8B-B14F-4D97-AF65-F5344CB8AC3E}">
        <p14:creationId xmlns:p14="http://schemas.microsoft.com/office/powerpoint/2010/main" val="64168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C3C90-77A1-ED10-C0D8-67B91A465EAB}"/>
              </a:ext>
            </a:extLst>
          </p:cNvPr>
          <p:cNvSpPr>
            <a:spLocks noGrp="1"/>
          </p:cNvSpPr>
          <p:nvPr>
            <p:ph type="title"/>
          </p:nvPr>
        </p:nvSpPr>
        <p:spPr/>
        <p:txBody>
          <a:bodyPr/>
          <a:lstStyle/>
          <a:p>
            <a:r>
              <a:rPr lang="en-US" dirty="0"/>
              <a:t>Deep Convolutional (DC) GAN</a:t>
            </a:r>
          </a:p>
        </p:txBody>
      </p:sp>
      <p:pic>
        <p:nvPicPr>
          <p:cNvPr id="5" name="Content Placeholder 4">
            <a:extLst>
              <a:ext uri="{FF2B5EF4-FFF2-40B4-BE49-F238E27FC236}">
                <a16:creationId xmlns:a16="http://schemas.microsoft.com/office/drawing/2014/main" id="{68438875-54CE-37A7-8E3F-935E0BBFFBE8}"/>
              </a:ext>
            </a:extLst>
          </p:cNvPr>
          <p:cNvPicPr>
            <a:picLocks noGrp="1" noChangeAspect="1"/>
          </p:cNvPicPr>
          <p:nvPr>
            <p:ph idx="1"/>
          </p:nvPr>
        </p:nvPicPr>
        <p:blipFill>
          <a:blip r:embed="rId3"/>
          <a:stretch>
            <a:fillRect/>
          </a:stretch>
        </p:blipFill>
        <p:spPr>
          <a:xfrm>
            <a:off x="446314" y="1863450"/>
            <a:ext cx="11342818" cy="4080150"/>
          </a:xfrm>
        </p:spPr>
      </p:pic>
    </p:spTree>
    <p:extLst>
      <p:ext uri="{BB962C8B-B14F-4D97-AF65-F5344CB8AC3E}">
        <p14:creationId xmlns:p14="http://schemas.microsoft.com/office/powerpoint/2010/main" val="3356221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12EFF-D5EF-403E-930C-99E22CB69942}"/>
              </a:ext>
            </a:extLst>
          </p:cNvPr>
          <p:cNvSpPr>
            <a:spLocks noGrp="1"/>
          </p:cNvSpPr>
          <p:nvPr>
            <p:ph type="title"/>
          </p:nvPr>
        </p:nvSpPr>
        <p:spPr/>
        <p:txBody>
          <a:bodyPr/>
          <a:lstStyle/>
          <a:p>
            <a:r>
              <a:rPr lang="en-US" dirty="0"/>
              <a:t>Project and Reshape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63E4E0-1A6C-4AC2-957D-098FC1CE89E9}"/>
                  </a:ext>
                </a:extLst>
              </p:cNvPr>
              <p:cNvSpPr>
                <a:spLocks noGrp="1"/>
              </p:cNvSpPr>
              <p:nvPr>
                <p:ph idx="1"/>
              </p:nvPr>
            </p:nvSpPr>
            <p:spPr/>
            <p:txBody>
              <a:bodyPr>
                <a:normAutofit fontScale="85000" lnSpcReduction="20000"/>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Calibri(body)"/>
                    <a:ea typeface="Times New Roman" panose="02020603050405020304" pitchFamily="18" charset="0"/>
                    <a:cs typeface="Times New Roman" panose="02020603050405020304" pitchFamily="18" charset="0"/>
                  </a:rPr>
                  <a:t>The input is a </a:t>
                </a:r>
                <a:r>
                  <a:rPr lang="en-US" b="1" dirty="0">
                    <a:effectLst/>
                    <a:latin typeface="Calibri(body)"/>
                    <a:ea typeface="Times New Roman" panose="02020603050405020304" pitchFamily="18" charset="0"/>
                    <a:cs typeface="Times New Roman" panose="02020603050405020304" pitchFamily="18" charset="0"/>
                  </a:rPr>
                  <a:t>latent vector</a:t>
                </a:r>
                <a:r>
                  <a:rPr lang="en-US" dirty="0">
                    <a:effectLst/>
                    <a:latin typeface="Calibri(body)"/>
                    <a:ea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𝑧</m:t>
                    </m:r>
                  </m:oMath>
                </a14:m>
                <a:r>
                  <a:rPr lang="en-US" dirty="0">
                    <a:effectLst/>
                    <a:latin typeface="Calibri(body)"/>
                    <a:ea typeface="Times New Roman" panose="02020603050405020304" pitchFamily="18" charset="0"/>
                    <a:cs typeface="Times New Roman" panose="02020603050405020304" pitchFamily="18" charset="0"/>
                  </a:rPr>
                  <a:t> of size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100×1</m:t>
                    </m:r>
                  </m:oMath>
                </a14:m>
                <a:r>
                  <a:rPr lang="en-US" dirty="0">
                    <a:effectLst/>
                    <a:latin typeface="Calibri(body)"/>
                    <a:ea typeface="Times New Roman" panose="02020603050405020304" pitchFamily="18" charset="0"/>
                    <a:cs typeface="Times New Roman" panose="02020603050405020304" pitchFamily="18" charset="0"/>
                  </a:rPr>
                  <a:t>. This vector is sampled from a distribution like a standard normal distribution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i="1">
                        <a:effectLst/>
                        <a:latin typeface="Cambria Math" panose="02040503050406030204" pitchFamily="18" charset="0"/>
                        <a:ea typeface="Times New Roman" panose="02020603050405020304" pitchFamily="18" charset="0"/>
                        <a:cs typeface="Times New Roman" panose="02020603050405020304" pitchFamily="18" charset="0"/>
                      </a:rPr>
                      <m:t>(0,1)</m:t>
                    </m:r>
                  </m:oMath>
                </a14:m>
                <a:r>
                  <a:rPr lang="en-US" dirty="0">
                    <a:effectLst/>
                    <a:latin typeface="Calibri(body)"/>
                    <a:ea typeface="Times New Roman" panose="02020603050405020304" pitchFamily="18" charset="0"/>
                    <a:cs typeface="Times New Roman" panose="02020603050405020304" pitchFamily="18" charset="0"/>
                  </a:rPr>
                  <a:t>.</a:t>
                </a:r>
                <a:endParaRPr lang="en-US" dirty="0">
                  <a:effectLst/>
                  <a:latin typeface="Calibri(body)"/>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effectLst/>
                    <a:latin typeface="Calibri(body)"/>
                    <a:ea typeface="Times New Roman" panose="02020603050405020304" pitchFamily="18" charset="0"/>
                    <a:cs typeface="Times New Roman" panose="02020603050405020304" pitchFamily="18" charset="0"/>
                  </a:rPr>
                  <a:t>Projection and Reshape</a:t>
                </a:r>
                <a:r>
                  <a:rPr lang="en-US" dirty="0">
                    <a:effectLst/>
                    <a:latin typeface="Calibri(body)"/>
                    <a:ea typeface="Times New Roman" panose="02020603050405020304" pitchFamily="18" charset="0"/>
                    <a:cs typeface="Times New Roman" panose="02020603050405020304" pitchFamily="18" charset="0"/>
                  </a:rPr>
                  <a:t>: </a:t>
                </a:r>
                <a:endParaRPr lang="en-US" dirty="0">
                  <a:effectLst/>
                  <a:latin typeface="Calibri(body)"/>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effectLst/>
                    <a:latin typeface="Calibri(body)"/>
                    <a:ea typeface="Times New Roman" panose="02020603050405020304" pitchFamily="18" charset="0"/>
                    <a:cs typeface="Times New Roman" panose="02020603050405020304" pitchFamily="18" charset="0"/>
                  </a:rPr>
                  <a:t>This step involves applying a fully connected (dense) layer to the 100-dimensional </a:t>
                </a:r>
                <a14:m>
                  <m:oMath xmlns:m="http://schemas.openxmlformats.org/officeDocument/2006/math">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𝑧</m:t>
                    </m:r>
                  </m:oMath>
                </a14:m>
                <a:r>
                  <a:rPr lang="en-US" sz="2800" dirty="0">
                    <a:effectLst/>
                    <a:latin typeface="Calibri(body)"/>
                    <a:ea typeface="Times New Roman" panose="02020603050405020304" pitchFamily="18" charset="0"/>
                    <a:cs typeface="Times New Roman" panose="02020603050405020304" pitchFamily="18" charset="0"/>
                  </a:rPr>
                  <a:t>.</a:t>
                </a:r>
                <a:endParaRPr lang="en-US" sz="2800" dirty="0">
                  <a:effectLst/>
                  <a:latin typeface="Calibri(body)"/>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effectLst/>
                    <a:latin typeface="Calibri(body)"/>
                    <a:ea typeface="Times New Roman" panose="02020603050405020304" pitchFamily="18" charset="0"/>
                    <a:cs typeface="Times New Roman" panose="02020603050405020304" pitchFamily="18" charset="0"/>
                  </a:rPr>
                  <a:t>The dense layer projects the 100 values into </a:t>
                </a:r>
                <a14:m>
                  <m:oMath xmlns:m="http://schemas.openxmlformats.org/officeDocument/2006/math">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4×4×1024=16,3844</m:t>
                    </m:r>
                  </m:oMath>
                </a14:m>
                <a:r>
                  <a:rPr lang="en-US" sz="2800" dirty="0">
                    <a:effectLst/>
                    <a:latin typeface="Calibri(body)"/>
                    <a:ea typeface="Times New Roman" panose="02020603050405020304" pitchFamily="18" charset="0"/>
                    <a:cs typeface="Times New Roman" panose="02020603050405020304" pitchFamily="18" charset="0"/>
                  </a:rPr>
                  <a:t> elements.</a:t>
                </a:r>
                <a:endParaRPr lang="en-US" sz="2800" dirty="0">
                  <a:effectLst/>
                  <a:latin typeface="Calibri(body)"/>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effectLst/>
                    <a:latin typeface="Calibri(body)"/>
                    <a:ea typeface="Times New Roman" panose="02020603050405020304" pitchFamily="18" charset="0"/>
                    <a:cs typeface="Times New Roman" panose="02020603050405020304" pitchFamily="18" charset="0"/>
                  </a:rPr>
                  <a:t>After projection, the 16,38416,384 elements are </a:t>
                </a:r>
                <a:r>
                  <a:rPr lang="en-US" sz="2800" b="1" dirty="0">
                    <a:effectLst/>
                    <a:latin typeface="Calibri(body)"/>
                    <a:ea typeface="Times New Roman" panose="02020603050405020304" pitchFamily="18" charset="0"/>
                    <a:cs typeface="Times New Roman" panose="02020603050405020304" pitchFamily="18" charset="0"/>
                  </a:rPr>
                  <a:t>reshaped</a:t>
                </a:r>
                <a:r>
                  <a:rPr lang="en-US" sz="2800" dirty="0">
                    <a:effectLst/>
                    <a:latin typeface="Calibri(body)"/>
                    <a:ea typeface="Times New Roman" panose="02020603050405020304" pitchFamily="18" charset="0"/>
                    <a:cs typeface="Times New Roman" panose="02020603050405020304" pitchFamily="18" charset="0"/>
                  </a:rPr>
                  <a:t> into a 4×4×1024 tensor.</a:t>
                </a:r>
                <a:endParaRPr lang="en-US" sz="2800" dirty="0">
                  <a:effectLst/>
                  <a:latin typeface="Calibri(body)"/>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dirty="0">
                    <a:effectLst/>
                    <a:latin typeface="Calibri(body)"/>
                    <a:ea typeface="Times New Roman" panose="02020603050405020304" pitchFamily="18" charset="0"/>
                    <a:cs typeface="Times New Roman" panose="02020603050405020304" pitchFamily="18" charset="0"/>
                  </a:rPr>
                  <a:t>This 4×4×1024 tensor can be interpreted as a small "image" with 4x4 pixels and 1024 channels.</a:t>
                </a:r>
              </a:p>
              <a:p>
                <a:pPr marL="457200" marR="0" lvl="1" indent="0">
                  <a:lnSpc>
                    <a:spcPct val="107000"/>
                  </a:lnSpc>
                  <a:spcBef>
                    <a:spcPts val="0"/>
                  </a:spcBef>
                  <a:spcAft>
                    <a:spcPts val="800"/>
                  </a:spcAft>
                  <a:buSzPts val="1000"/>
                  <a:buNone/>
                  <a:tabLst>
                    <a:tab pos="914400" algn="l"/>
                  </a:tabLst>
                </a:pPr>
                <a:endParaRPr lang="en-US" sz="1200" dirty="0">
                  <a:latin typeface="Calibri(body)"/>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663E4E0-1A6C-4AC2-957D-098FC1CE89E9}"/>
                  </a:ext>
                </a:extLst>
              </p:cNvPr>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p:spTree>
    <p:extLst>
      <p:ext uri="{BB962C8B-B14F-4D97-AF65-F5344CB8AC3E}">
        <p14:creationId xmlns:p14="http://schemas.microsoft.com/office/powerpoint/2010/main" val="242536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2F23-4A1E-9E65-2784-BFF987A85810}"/>
              </a:ext>
            </a:extLst>
          </p:cNvPr>
          <p:cNvSpPr>
            <a:spLocks noGrp="1"/>
          </p:cNvSpPr>
          <p:nvPr>
            <p:ph type="title"/>
          </p:nvPr>
        </p:nvSpPr>
        <p:spPr/>
        <p:txBody>
          <a:bodyPr/>
          <a:lstStyle/>
          <a:p>
            <a:r>
              <a:rPr lang="en-US" dirty="0"/>
              <a:t>Generative adversarial models</a:t>
            </a:r>
          </a:p>
        </p:txBody>
      </p:sp>
      <p:pic>
        <p:nvPicPr>
          <p:cNvPr id="3" name="Picture 2">
            <a:extLst>
              <a:ext uri="{FF2B5EF4-FFF2-40B4-BE49-F238E27FC236}">
                <a16:creationId xmlns:a16="http://schemas.microsoft.com/office/drawing/2014/main" id="{EBEB9A55-A018-8855-B5E1-8C880B2E3856}"/>
              </a:ext>
            </a:extLst>
          </p:cNvPr>
          <p:cNvPicPr>
            <a:picLocks noChangeAspect="1"/>
          </p:cNvPicPr>
          <p:nvPr/>
        </p:nvPicPr>
        <p:blipFill>
          <a:blip r:embed="rId2"/>
          <a:stretch>
            <a:fillRect/>
          </a:stretch>
        </p:blipFill>
        <p:spPr>
          <a:xfrm>
            <a:off x="378210" y="2040673"/>
            <a:ext cx="11341012" cy="2776654"/>
          </a:xfrm>
          <a:prstGeom prst="rect">
            <a:avLst/>
          </a:prstGeom>
        </p:spPr>
      </p:pic>
    </p:spTree>
    <p:extLst>
      <p:ext uri="{BB962C8B-B14F-4D97-AF65-F5344CB8AC3E}">
        <p14:creationId xmlns:p14="http://schemas.microsoft.com/office/powerpoint/2010/main" val="2787890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1098-F089-26B3-2E77-2E58B67AFF9F}"/>
              </a:ext>
            </a:extLst>
          </p:cNvPr>
          <p:cNvSpPr>
            <a:spLocks noGrp="1"/>
          </p:cNvSpPr>
          <p:nvPr>
            <p:ph type="title"/>
          </p:nvPr>
        </p:nvSpPr>
        <p:spPr/>
        <p:txBody>
          <a:bodyPr/>
          <a:lstStyle/>
          <a:p>
            <a:r>
              <a:rPr lang="en-US" dirty="0"/>
              <a:t>DC GAN Results</a:t>
            </a:r>
          </a:p>
        </p:txBody>
      </p:sp>
      <p:pic>
        <p:nvPicPr>
          <p:cNvPr id="5" name="Content Placeholder 4">
            <a:extLst>
              <a:ext uri="{FF2B5EF4-FFF2-40B4-BE49-F238E27FC236}">
                <a16:creationId xmlns:a16="http://schemas.microsoft.com/office/drawing/2014/main" id="{170AC1F9-7809-5085-6069-6231A07C28A1}"/>
              </a:ext>
            </a:extLst>
          </p:cNvPr>
          <p:cNvPicPr>
            <a:picLocks noGrp="1" noChangeAspect="1"/>
          </p:cNvPicPr>
          <p:nvPr>
            <p:ph idx="1"/>
          </p:nvPr>
        </p:nvPicPr>
        <p:blipFill>
          <a:blip r:embed="rId2"/>
          <a:stretch>
            <a:fillRect/>
          </a:stretch>
        </p:blipFill>
        <p:spPr>
          <a:xfrm>
            <a:off x="1038547" y="1915886"/>
            <a:ext cx="10515599" cy="3453652"/>
          </a:xfrm>
        </p:spPr>
      </p:pic>
    </p:spTree>
    <p:extLst>
      <p:ext uri="{BB962C8B-B14F-4D97-AF65-F5344CB8AC3E}">
        <p14:creationId xmlns:p14="http://schemas.microsoft.com/office/powerpoint/2010/main" val="1656504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AD82-4117-BBE1-F30E-AA39657F3BAA}"/>
              </a:ext>
            </a:extLst>
          </p:cNvPr>
          <p:cNvSpPr>
            <a:spLocks noGrp="1"/>
          </p:cNvSpPr>
          <p:nvPr>
            <p:ph type="title"/>
          </p:nvPr>
        </p:nvSpPr>
        <p:spPr/>
        <p:txBody>
          <a:bodyPr/>
          <a:lstStyle/>
          <a:p>
            <a:r>
              <a:rPr lang="en-US" dirty="0"/>
              <a:t>Mode collapse</a:t>
            </a:r>
          </a:p>
        </p:txBody>
      </p:sp>
      <p:pic>
        <p:nvPicPr>
          <p:cNvPr id="5" name="Content Placeholder 4">
            <a:extLst>
              <a:ext uri="{FF2B5EF4-FFF2-40B4-BE49-F238E27FC236}">
                <a16:creationId xmlns:a16="http://schemas.microsoft.com/office/drawing/2014/main" id="{DA75BAF5-3423-E30F-4B1D-DE999BFCA6AF}"/>
              </a:ext>
            </a:extLst>
          </p:cNvPr>
          <p:cNvPicPr>
            <a:picLocks noGrp="1" noChangeAspect="1"/>
          </p:cNvPicPr>
          <p:nvPr>
            <p:ph idx="1"/>
          </p:nvPr>
        </p:nvPicPr>
        <p:blipFill>
          <a:blip r:embed="rId3"/>
          <a:stretch>
            <a:fillRect/>
          </a:stretch>
        </p:blipFill>
        <p:spPr>
          <a:xfrm>
            <a:off x="838200" y="3057215"/>
            <a:ext cx="10352314" cy="2550204"/>
          </a:xfrm>
        </p:spPr>
      </p:pic>
      <p:sp>
        <p:nvSpPr>
          <p:cNvPr id="6" name="TextBox 5">
            <a:extLst>
              <a:ext uri="{FF2B5EF4-FFF2-40B4-BE49-F238E27FC236}">
                <a16:creationId xmlns:a16="http://schemas.microsoft.com/office/drawing/2014/main" id="{7E17EEFE-5CBD-DC95-D938-560A43F4BAB6}"/>
              </a:ext>
            </a:extLst>
          </p:cNvPr>
          <p:cNvSpPr txBox="1"/>
          <p:nvPr/>
        </p:nvSpPr>
        <p:spPr>
          <a:xfrm>
            <a:off x="642257" y="2004619"/>
            <a:ext cx="10907486" cy="369332"/>
          </a:xfrm>
          <a:prstGeom prst="rect">
            <a:avLst/>
          </a:prstGeom>
          <a:noFill/>
        </p:spPr>
        <p:txBody>
          <a:bodyPr wrap="square" rtlCol="0">
            <a:spAutoFit/>
          </a:bodyPr>
          <a:lstStyle/>
          <a:p>
            <a:r>
              <a:rPr lang="en-US" dirty="0"/>
              <a:t>Training GANs is difficult.  Often fails.</a:t>
            </a:r>
          </a:p>
        </p:txBody>
      </p:sp>
    </p:spTree>
    <p:extLst>
      <p:ext uri="{BB962C8B-B14F-4D97-AF65-F5344CB8AC3E}">
        <p14:creationId xmlns:p14="http://schemas.microsoft.com/office/powerpoint/2010/main" val="1553439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7983-E358-45DE-91F1-C2B7BC92B8C6}"/>
              </a:ext>
            </a:extLst>
          </p:cNvPr>
          <p:cNvSpPr>
            <a:spLocks noGrp="1"/>
          </p:cNvSpPr>
          <p:nvPr>
            <p:ph type="title"/>
          </p:nvPr>
        </p:nvSpPr>
        <p:spPr/>
        <p:txBody>
          <a:bodyPr/>
          <a:lstStyle/>
          <a:p>
            <a:r>
              <a:rPr lang="en-US" dirty="0" err="1">
                <a:effectLst/>
                <a:latin typeface="Calibri (body )"/>
                <a:ea typeface="Times New Roman" panose="02020603050405020304" pitchFamily="18" charset="0"/>
                <a:cs typeface="Times New Roman" panose="02020603050405020304" pitchFamily="18" charset="0"/>
              </a:rPr>
              <a:t>Kullback-Leibler</a:t>
            </a:r>
            <a:r>
              <a:rPr lang="en-US" dirty="0">
                <a:effectLst/>
                <a:latin typeface="Calibri (body )"/>
                <a:ea typeface="Times New Roman" panose="02020603050405020304" pitchFamily="18" charset="0"/>
                <a:cs typeface="Times New Roman" panose="02020603050405020304" pitchFamily="18" charset="0"/>
              </a:rPr>
              <a:t> (KL) divergence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A24ADA-E11E-428C-A247-1E85AB1E7E9D}"/>
                  </a:ext>
                </a:extLst>
              </p:cNvPr>
              <p:cNvSpPr>
                <a:spLocks noGrp="1"/>
              </p:cNvSpPr>
              <p:nvPr>
                <p:ph idx="1"/>
              </p:nvPr>
            </p:nvSpPr>
            <p:spPr/>
            <p:txBody>
              <a:bodyPr>
                <a:normAutofit/>
              </a:bodyPr>
              <a:lstStyle/>
              <a:p>
                <a:pPr marL="0" indent="0">
                  <a:buNone/>
                </a:pPr>
                <a:r>
                  <a:rPr lang="en-US" dirty="0" err="1">
                    <a:effectLst/>
                    <a:latin typeface="Calibri (body )"/>
                    <a:ea typeface="Times New Roman" panose="02020603050405020304" pitchFamily="18" charset="0"/>
                    <a:cs typeface="Times New Roman" panose="02020603050405020304" pitchFamily="18" charset="0"/>
                  </a:rPr>
                  <a:t>Kullback-Leibler</a:t>
                </a:r>
                <a:r>
                  <a:rPr lang="en-US" dirty="0">
                    <a:effectLst/>
                    <a:latin typeface="Calibri (body )"/>
                    <a:ea typeface="Times New Roman" panose="02020603050405020304" pitchFamily="18" charset="0"/>
                    <a:cs typeface="Times New Roman" panose="02020603050405020304" pitchFamily="18" charset="0"/>
                  </a:rPr>
                  <a:t> (KL) divergence is a measure of how one probability distribution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body )"/>
                    <a:ea typeface="Times New Roman" panose="02020603050405020304" pitchFamily="18" charset="0"/>
                    <a:cs typeface="Times New Roman" panose="02020603050405020304" pitchFamily="18" charset="0"/>
                  </a:rPr>
                  <a:t> differs from a second reference probability distribution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body )"/>
                    <a:ea typeface="Times New Roman" panose="02020603050405020304" pitchFamily="18" charset="0"/>
                    <a:cs typeface="Times New Roman" panose="02020603050405020304" pitchFamily="18" charset="0"/>
                  </a:rPr>
                  <a:t>. It quantifies the amount of information lost when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body )"/>
                    <a:ea typeface="Times New Roman" panose="02020603050405020304" pitchFamily="18" charset="0"/>
                    <a:cs typeface="Times New Roman" panose="02020603050405020304" pitchFamily="18" charset="0"/>
                  </a:rPr>
                  <a:t> is used to approximate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Calibri (body )"/>
                    <a:ea typeface="Times New Roman" panose="02020603050405020304" pitchFamily="18" charset="0"/>
                    <a:cs typeface="Times New Roman" panose="02020603050405020304" pitchFamily="18" charset="0"/>
                  </a:rPr>
                  <a:t>.</a:t>
                </a:r>
                <a:endParaRPr lang="en-US" dirty="0">
                  <a:effectLst/>
                  <a:latin typeface="Calibri (body )"/>
                  <a:ea typeface="Calibri" panose="020F0502020204030204" pitchFamily="34" charset="0"/>
                  <a:cs typeface="Times New Roman" panose="02020603050405020304" pitchFamily="18" charset="0"/>
                </a:endParaRPr>
              </a:p>
              <a:p>
                <a:pPr marL="0" indent="0">
                  <a:buNone/>
                </a:pPr>
                <a:endParaRPr lang="en-US" dirty="0">
                  <a:latin typeface="Calibri (body )"/>
                </a:endParaRPr>
              </a:p>
              <a:p>
                <a:pPr marL="0" indent="0">
                  <a:buNone/>
                </a:pPr>
                <a:endParaRPr lang="en-US" dirty="0">
                  <a:latin typeface="Calibri (body )"/>
                </a:endParaRPr>
              </a:p>
            </p:txBody>
          </p:sp>
        </mc:Choice>
        <mc:Fallback xmlns="">
          <p:sp>
            <p:nvSpPr>
              <p:cNvPr id="3" name="Content Placeholder 2">
                <a:extLst>
                  <a:ext uri="{FF2B5EF4-FFF2-40B4-BE49-F238E27FC236}">
                    <a16:creationId xmlns:a16="http://schemas.microsoft.com/office/drawing/2014/main" id="{9FA24ADA-E11E-428C-A247-1E85AB1E7E9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9950D7C-F66F-4E86-9AFA-12093819866F}"/>
              </a:ext>
            </a:extLst>
          </p:cNvPr>
          <p:cNvPicPr>
            <a:picLocks noChangeAspect="1"/>
          </p:cNvPicPr>
          <p:nvPr/>
        </p:nvPicPr>
        <p:blipFill>
          <a:blip r:embed="rId3"/>
          <a:stretch>
            <a:fillRect/>
          </a:stretch>
        </p:blipFill>
        <p:spPr>
          <a:xfrm>
            <a:off x="2143305" y="3752781"/>
            <a:ext cx="8440604" cy="2559119"/>
          </a:xfrm>
          <a:prstGeom prst="rect">
            <a:avLst/>
          </a:prstGeom>
        </p:spPr>
      </p:pic>
    </p:spTree>
    <p:extLst>
      <p:ext uri="{BB962C8B-B14F-4D97-AF65-F5344CB8AC3E}">
        <p14:creationId xmlns:p14="http://schemas.microsoft.com/office/powerpoint/2010/main" val="332641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EAC0-5E46-4CE7-B5A1-46ED7B4AFB54}"/>
              </a:ext>
            </a:extLst>
          </p:cNvPr>
          <p:cNvSpPr>
            <a:spLocks noGrp="1"/>
          </p:cNvSpPr>
          <p:nvPr>
            <p:ph type="title"/>
          </p:nvPr>
        </p:nvSpPr>
        <p:spPr/>
        <p:txBody>
          <a:bodyPr/>
          <a:lstStyle/>
          <a:p>
            <a:r>
              <a:rPr lang="en-US" dirty="0"/>
              <a:t>Example</a:t>
            </a:r>
          </a:p>
        </p:txBody>
      </p:sp>
      <p:pic>
        <p:nvPicPr>
          <p:cNvPr id="5" name="Content Placeholder 4">
            <a:extLst>
              <a:ext uri="{FF2B5EF4-FFF2-40B4-BE49-F238E27FC236}">
                <a16:creationId xmlns:a16="http://schemas.microsoft.com/office/drawing/2014/main" id="{599BA331-7FE2-4C31-82F3-B940B6A8B84D}"/>
              </a:ext>
            </a:extLst>
          </p:cNvPr>
          <p:cNvPicPr>
            <a:picLocks noGrp="1" noChangeAspect="1"/>
          </p:cNvPicPr>
          <p:nvPr>
            <p:ph idx="1"/>
          </p:nvPr>
        </p:nvPicPr>
        <p:blipFill>
          <a:blip r:embed="rId2"/>
          <a:stretch>
            <a:fillRect/>
          </a:stretch>
        </p:blipFill>
        <p:spPr>
          <a:xfrm>
            <a:off x="2453329" y="1690688"/>
            <a:ext cx="7196687" cy="3928234"/>
          </a:xfrm>
        </p:spPr>
      </p:pic>
    </p:spTree>
    <p:extLst>
      <p:ext uri="{BB962C8B-B14F-4D97-AF65-F5344CB8AC3E}">
        <p14:creationId xmlns:p14="http://schemas.microsoft.com/office/powerpoint/2010/main" val="91676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3315-69C2-435B-A066-F280D4857416}"/>
              </a:ext>
            </a:extLst>
          </p:cNvPr>
          <p:cNvSpPr>
            <a:spLocks noGrp="1"/>
          </p:cNvSpPr>
          <p:nvPr>
            <p:ph type="title"/>
          </p:nvPr>
        </p:nvSpPr>
        <p:spPr/>
        <p:txBody>
          <a:bodyPr/>
          <a:lstStyle/>
          <a:p>
            <a:r>
              <a:rPr lang="en-US" dirty="0"/>
              <a:t>Analysis of the GAN loss function</a:t>
            </a:r>
          </a:p>
        </p:txBody>
      </p:sp>
      <p:sp>
        <p:nvSpPr>
          <p:cNvPr id="3" name="Content Placeholder 2">
            <a:extLst>
              <a:ext uri="{FF2B5EF4-FFF2-40B4-BE49-F238E27FC236}">
                <a16:creationId xmlns:a16="http://schemas.microsoft.com/office/drawing/2014/main" id="{017BDB42-8911-4AE1-969C-FECECCF991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CE34C2-E948-4CBB-868A-8E3C9F259651}"/>
              </a:ext>
            </a:extLst>
          </p:cNvPr>
          <p:cNvPicPr>
            <a:picLocks noChangeAspect="1"/>
          </p:cNvPicPr>
          <p:nvPr/>
        </p:nvPicPr>
        <p:blipFill>
          <a:blip r:embed="rId3"/>
          <a:stretch>
            <a:fillRect/>
          </a:stretch>
        </p:blipFill>
        <p:spPr>
          <a:xfrm>
            <a:off x="290169" y="2799214"/>
            <a:ext cx="12216587" cy="2793203"/>
          </a:xfrm>
          <a:prstGeom prst="rect">
            <a:avLst/>
          </a:prstGeom>
        </p:spPr>
      </p:pic>
    </p:spTree>
    <p:extLst>
      <p:ext uri="{BB962C8B-B14F-4D97-AF65-F5344CB8AC3E}">
        <p14:creationId xmlns:p14="http://schemas.microsoft.com/office/powerpoint/2010/main" val="3052381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875D7-F45D-EAE1-AD2B-A558308E42FD}"/>
              </a:ext>
            </a:extLst>
          </p:cNvPr>
          <p:cNvSpPr>
            <a:spLocks noGrp="1"/>
          </p:cNvSpPr>
          <p:nvPr>
            <p:ph type="title"/>
          </p:nvPr>
        </p:nvSpPr>
        <p:spPr/>
        <p:txBody>
          <a:bodyPr/>
          <a:lstStyle/>
          <a:p>
            <a:r>
              <a:rPr lang="en-US" dirty="0"/>
              <a:t>GAN training instability</a:t>
            </a:r>
          </a:p>
        </p:txBody>
      </p:sp>
      <p:pic>
        <p:nvPicPr>
          <p:cNvPr id="5" name="Content Placeholder 4">
            <a:extLst>
              <a:ext uri="{FF2B5EF4-FFF2-40B4-BE49-F238E27FC236}">
                <a16:creationId xmlns:a16="http://schemas.microsoft.com/office/drawing/2014/main" id="{EC0DDCDA-9A02-2422-8FAD-32380EC6E042}"/>
              </a:ext>
            </a:extLst>
          </p:cNvPr>
          <p:cNvPicPr>
            <a:picLocks noGrp="1" noChangeAspect="1"/>
          </p:cNvPicPr>
          <p:nvPr>
            <p:ph idx="1"/>
          </p:nvPr>
        </p:nvPicPr>
        <p:blipFill>
          <a:blip r:embed="rId2"/>
          <a:stretch>
            <a:fillRect/>
          </a:stretch>
        </p:blipFill>
        <p:spPr>
          <a:xfrm>
            <a:off x="3006529" y="1774371"/>
            <a:ext cx="6178942" cy="4227697"/>
          </a:xfrm>
        </p:spPr>
      </p:pic>
    </p:spTree>
    <p:extLst>
      <p:ext uri="{BB962C8B-B14F-4D97-AF65-F5344CB8AC3E}">
        <p14:creationId xmlns:p14="http://schemas.microsoft.com/office/powerpoint/2010/main" val="3650582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D0BF-6AE2-8ED7-F5EC-7D4325BDB865}"/>
              </a:ext>
            </a:extLst>
          </p:cNvPr>
          <p:cNvSpPr>
            <a:spLocks noGrp="1"/>
          </p:cNvSpPr>
          <p:nvPr>
            <p:ph type="title"/>
          </p:nvPr>
        </p:nvSpPr>
        <p:spPr/>
        <p:txBody>
          <a:bodyPr/>
          <a:lstStyle/>
          <a:p>
            <a:r>
              <a:rPr lang="en-US" dirty="0"/>
              <a:t>GAN training instability</a:t>
            </a:r>
          </a:p>
        </p:txBody>
      </p:sp>
      <p:pic>
        <p:nvPicPr>
          <p:cNvPr id="5" name="Content Placeholder 4">
            <a:extLst>
              <a:ext uri="{FF2B5EF4-FFF2-40B4-BE49-F238E27FC236}">
                <a16:creationId xmlns:a16="http://schemas.microsoft.com/office/drawing/2014/main" id="{B27E1CE4-C930-2D88-F36A-62F1B37832B8}"/>
              </a:ext>
            </a:extLst>
          </p:cNvPr>
          <p:cNvPicPr>
            <a:picLocks noGrp="1" noChangeAspect="1"/>
          </p:cNvPicPr>
          <p:nvPr>
            <p:ph idx="1"/>
          </p:nvPr>
        </p:nvPicPr>
        <p:blipFill>
          <a:blip r:embed="rId2"/>
          <a:stretch>
            <a:fillRect/>
          </a:stretch>
        </p:blipFill>
        <p:spPr>
          <a:xfrm>
            <a:off x="3250964" y="1480457"/>
            <a:ext cx="5690071" cy="4192685"/>
          </a:xfrm>
        </p:spPr>
      </p:pic>
      <p:sp>
        <p:nvSpPr>
          <p:cNvPr id="7" name="TextBox 6">
            <a:extLst>
              <a:ext uri="{FF2B5EF4-FFF2-40B4-BE49-F238E27FC236}">
                <a16:creationId xmlns:a16="http://schemas.microsoft.com/office/drawing/2014/main" id="{C3FB1669-E550-F919-E600-C89C50AF93C3}"/>
              </a:ext>
            </a:extLst>
          </p:cNvPr>
          <p:cNvSpPr txBox="1"/>
          <p:nvPr/>
        </p:nvSpPr>
        <p:spPr>
          <a:xfrm>
            <a:off x="446314" y="5825496"/>
            <a:ext cx="10907486" cy="369332"/>
          </a:xfrm>
          <a:prstGeom prst="rect">
            <a:avLst/>
          </a:prstGeom>
          <a:noFill/>
        </p:spPr>
        <p:txBody>
          <a:bodyPr wrap="square" rtlCol="0">
            <a:spAutoFit/>
          </a:bodyPr>
          <a:lstStyle/>
          <a:p>
            <a:pPr algn="ctr"/>
            <a:r>
              <a:rPr lang="en-US" dirty="0"/>
              <a:t>Fix generator and continue training discriminator, then generator gradients disappear.</a:t>
            </a:r>
          </a:p>
        </p:txBody>
      </p:sp>
    </p:spTree>
    <p:extLst>
      <p:ext uri="{BB962C8B-B14F-4D97-AF65-F5344CB8AC3E}">
        <p14:creationId xmlns:p14="http://schemas.microsoft.com/office/powerpoint/2010/main" val="561822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B70DC-7206-F237-1A19-4B64386424BE}"/>
              </a:ext>
            </a:extLst>
          </p:cNvPr>
          <p:cNvSpPr>
            <a:spLocks noGrp="1"/>
          </p:cNvSpPr>
          <p:nvPr>
            <p:ph type="title"/>
          </p:nvPr>
        </p:nvSpPr>
        <p:spPr/>
        <p:txBody>
          <a:bodyPr/>
          <a:lstStyle/>
          <a:p>
            <a:r>
              <a:rPr lang="en-US" dirty="0"/>
              <a:t>Wasserstein GAN loss function</a:t>
            </a:r>
          </a:p>
        </p:txBody>
      </p:sp>
      <p:sp>
        <p:nvSpPr>
          <p:cNvPr id="3" name="Content Placeholder 2">
            <a:extLst>
              <a:ext uri="{FF2B5EF4-FFF2-40B4-BE49-F238E27FC236}">
                <a16:creationId xmlns:a16="http://schemas.microsoft.com/office/drawing/2014/main" id="{CDF3ED8F-B824-F705-D051-5976CDAC06B3}"/>
              </a:ext>
            </a:extLst>
          </p:cNvPr>
          <p:cNvSpPr>
            <a:spLocks noGrp="1"/>
          </p:cNvSpPr>
          <p:nvPr>
            <p:ph idx="1"/>
          </p:nvPr>
        </p:nvSpPr>
        <p:spPr>
          <a:xfrm>
            <a:off x="838200" y="3943183"/>
            <a:ext cx="10515600" cy="1158206"/>
          </a:xfrm>
        </p:spPr>
        <p:txBody>
          <a:bodyPr/>
          <a:lstStyle/>
          <a:p>
            <a:r>
              <a:rPr lang="en-US" dirty="0"/>
              <a:t>Wasserstein GAN:</a:t>
            </a:r>
          </a:p>
          <a:p>
            <a:endParaRPr lang="en-US" dirty="0"/>
          </a:p>
          <a:p>
            <a:endParaRPr lang="en-US" dirty="0"/>
          </a:p>
        </p:txBody>
      </p:sp>
      <p:pic>
        <p:nvPicPr>
          <p:cNvPr id="4" name="Picture 3">
            <a:extLst>
              <a:ext uri="{FF2B5EF4-FFF2-40B4-BE49-F238E27FC236}">
                <a16:creationId xmlns:a16="http://schemas.microsoft.com/office/drawing/2014/main" id="{296632D0-32CF-0368-1288-C31301B0F5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4506"/>
          <a:stretch/>
        </p:blipFill>
        <p:spPr>
          <a:xfrm>
            <a:off x="3513889" y="4587036"/>
            <a:ext cx="5389479" cy="807122"/>
          </a:xfrm>
          <a:prstGeom prst="rect">
            <a:avLst/>
          </a:prstGeom>
        </p:spPr>
      </p:pic>
      <p:pic>
        <p:nvPicPr>
          <p:cNvPr id="5" name="Picture 4">
            <a:extLst>
              <a:ext uri="{FF2B5EF4-FFF2-40B4-BE49-F238E27FC236}">
                <a16:creationId xmlns:a16="http://schemas.microsoft.com/office/drawing/2014/main" id="{47033BAF-F153-6A0C-4F32-1B46769019EE}"/>
              </a:ext>
            </a:extLst>
          </p:cNvPr>
          <p:cNvPicPr>
            <a:picLocks noChangeAspect="1"/>
          </p:cNvPicPr>
          <p:nvPr/>
        </p:nvPicPr>
        <p:blipFill>
          <a:blip r:embed="rId3"/>
          <a:stretch>
            <a:fillRect/>
          </a:stretch>
        </p:blipFill>
        <p:spPr>
          <a:xfrm>
            <a:off x="2527300" y="2399019"/>
            <a:ext cx="7772400" cy="1029981"/>
          </a:xfrm>
          <a:prstGeom prst="rect">
            <a:avLst/>
          </a:prstGeom>
        </p:spPr>
      </p:pic>
      <p:sp>
        <p:nvSpPr>
          <p:cNvPr id="6" name="Content Placeholder 2">
            <a:extLst>
              <a:ext uri="{FF2B5EF4-FFF2-40B4-BE49-F238E27FC236}">
                <a16:creationId xmlns:a16="http://schemas.microsoft.com/office/drawing/2014/main" id="{91D1861F-7A92-4520-FA34-61CF11BCCF7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Original function:</a:t>
            </a:r>
          </a:p>
          <a:p>
            <a:endParaRPr lang="en-US"/>
          </a:p>
          <a:p>
            <a:endParaRPr lang="en-US" dirty="0"/>
          </a:p>
        </p:txBody>
      </p:sp>
      <p:pic>
        <p:nvPicPr>
          <p:cNvPr id="7" name="Picture 6">
            <a:extLst>
              <a:ext uri="{FF2B5EF4-FFF2-40B4-BE49-F238E27FC236}">
                <a16:creationId xmlns:a16="http://schemas.microsoft.com/office/drawing/2014/main" id="{28E845C4-A410-A9CB-C1E1-8B80FC907378}"/>
              </a:ext>
            </a:extLst>
          </p:cNvPr>
          <p:cNvPicPr>
            <a:picLocks noChangeAspect="1"/>
          </p:cNvPicPr>
          <p:nvPr/>
        </p:nvPicPr>
        <p:blipFill>
          <a:blip r:embed="rId4"/>
          <a:stretch>
            <a:fillRect/>
          </a:stretch>
        </p:blipFill>
        <p:spPr>
          <a:xfrm>
            <a:off x="4763837" y="5779333"/>
            <a:ext cx="1868170" cy="807122"/>
          </a:xfrm>
          <a:prstGeom prst="rect">
            <a:avLst/>
          </a:prstGeom>
        </p:spPr>
      </p:pic>
      <p:sp>
        <p:nvSpPr>
          <p:cNvPr id="8" name="Content Placeholder 2">
            <a:extLst>
              <a:ext uri="{FF2B5EF4-FFF2-40B4-BE49-F238E27FC236}">
                <a16:creationId xmlns:a16="http://schemas.microsoft.com/office/drawing/2014/main" id="{D571CE5F-D9E4-F770-0E8E-023D1C171840}"/>
              </a:ext>
            </a:extLst>
          </p:cNvPr>
          <p:cNvSpPr txBox="1">
            <a:spLocks/>
          </p:cNvSpPr>
          <p:nvPr/>
        </p:nvSpPr>
        <p:spPr>
          <a:xfrm>
            <a:off x="838200" y="5317542"/>
            <a:ext cx="10515600" cy="1158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subject to:</a:t>
            </a:r>
          </a:p>
          <a:p>
            <a:endParaRPr lang="en-US" dirty="0"/>
          </a:p>
        </p:txBody>
      </p:sp>
    </p:spTree>
    <p:extLst>
      <p:ext uri="{BB962C8B-B14F-4D97-AF65-F5344CB8AC3E}">
        <p14:creationId xmlns:p14="http://schemas.microsoft.com/office/powerpoint/2010/main" val="4079238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2DA7-9FEA-3678-7731-E80D2129DCC9}"/>
              </a:ext>
            </a:extLst>
          </p:cNvPr>
          <p:cNvSpPr>
            <a:spLocks noGrp="1"/>
          </p:cNvSpPr>
          <p:nvPr>
            <p:ph type="title"/>
          </p:nvPr>
        </p:nvSpPr>
        <p:spPr/>
        <p:txBody>
          <a:bodyPr/>
          <a:lstStyle/>
          <a:p>
            <a:r>
              <a:rPr lang="en-US" dirty="0"/>
              <a:t>Generative adversarial models</a:t>
            </a:r>
          </a:p>
        </p:txBody>
      </p:sp>
      <p:sp>
        <p:nvSpPr>
          <p:cNvPr id="3" name="Content Placeholder 2">
            <a:extLst>
              <a:ext uri="{FF2B5EF4-FFF2-40B4-BE49-F238E27FC236}">
                <a16:creationId xmlns:a16="http://schemas.microsoft.com/office/drawing/2014/main" id="{43C03BAB-C461-A1CC-C3E0-573F1AA07829}"/>
              </a:ext>
            </a:extLst>
          </p:cNvPr>
          <p:cNvSpPr>
            <a:spLocks noGrp="1"/>
          </p:cNvSpPr>
          <p:nvPr>
            <p:ph idx="1"/>
          </p:nvPr>
        </p:nvSpPr>
        <p:spPr/>
        <p:txBody>
          <a:bodyPr/>
          <a:lstStyle/>
          <a:p>
            <a:r>
              <a:rPr lang="en-US" dirty="0"/>
              <a:t>GAN loss function</a:t>
            </a:r>
          </a:p>
          <a:p>
            <a:r>
              <a:rPr lang="en-US" dirty="0"/>
              <a:t>DCGAN results and problems</a:t>
            </a:r>
          </a:p>
          <a:p>
            <a:r>
              <a:rPr lang="en-US" dirty="0">
                <a:solidFill>
                  <a:srgbClr val="D18362"/>
                </a:solidFill>
              </a:rPr>
              <a:t>Tricks for improving performance</a:t>
            </a:r>
          </a:p>
          <a:p>
            <a:r>
              <a:rPr lang="en-US" dirty="0"/>
              <a:t>Conditional GANs</a:t>
            </a:r>
          </a:p>
          <a:p>
            <a:r>
              <a:rPr lang="en-US" dirty="0"/>
              <a:t>Image translation models</a:t>
            </a:r>
          </a:p>
          <a:p>
            <a:r>
              <a:rPr lang="en-US" dirty="0" err="1"/>
              <a:t>StyleGAN</a:t>
            </a:r>
            <a:endParaRPr lang="en-US" dirty="0"/>
          </a:p>
        </p:txBody>
      </p:sp>
    </p:spTree>
    <p:extLst>
      <p:ext uri="{BB962C8B-B14F-4D97-AF65-F5344CB8AC3E}">
        <p14:creationId xmlns:p14="http://schemas.microsoft.com/office/powerpoint/2010/main" val="2697761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DD2F-4E2A-1FA8-F231-9D8CA7DE4ECC}"/>
              </a:ext>
            </a:extLst>
          </p:cNvPr>
          <p:cNvSpPr>
            <a:spLocks noGrp="1"/>
          </p:cNvSpPr>
          <p:nvPr>
            <p:ph type="title"/>
          </p:nvPr>
        </p:nvSpPr>
        <p:spPr/>
        <p:txBody>
          <a:bodyPr/>
          <a:lstStyle/>
          <a:p>
            <a:r>
              <a:rPr lang="en-US" dirty="0"/>
              <a:t>Trick 1:  Progressive growing</a:t>
            </a:r>
          </a:p>
        </p:txBody>
      </p:sp>
      <p:pic>
        <p:nvPicPr>
          <p:cNvPr id="4" name="Picture 3">
            <a:extLst>
              <a:ext uri="{FF2B5EF4-FFF2-40B4-BE49-F238E27FC236}">
                <a16:creationId xmlns:a16="http://schemas.microsoft.com/office/drawing/2014/main" id="{9B2809B2-BD9F-5E6D-B7A9-C2364BA1BFA4}"/>
              </a:ext>
            </a:extLst>
          </p:cNvPr>
          <p:cNvPicPr>
            <a:picLocks noChangeAspect="1"/>
          </p:cNvPicPr>
          <p:nvPr/>
        </p:nvPicPr>
        <p:blipFill>
          <a:blip r:embed="rId2"/>
          <a:stretch>
            <a:fillRect/>
          </a:stretch>
        </p:blipFill>
        <p:spPr>
          <a:xfrm>
            <a:off x="2873263" y="1497239"/>
            <a:ext cx="6445474" cy="4995636"/>
          </a:xfrm>
          <a:prstGeom prst="rect">
            <a:avLst/>
          </a:prstGeom>
        </p:spPr>
      </p:pic>
    </p:spTree>
    <p:extLst>
      <p:ext uri="{BB962C8B-B14F-4D97-AF65-F5344CB8AC3E}">
        <p14:creationId xmlns:p14="http://schemas.microsoft.com/office/powerpoint/2010/main" val="1069525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05D2-3A66-41E3-8B51-4109312DEE49}"/>
              </a:ext>
            </a:extLst>
          </p:cNvPr>
          <p:cNvSpPr>
            <a:spLocks noGrp="1"/>
          </p:cNvSpPr>
          <p:nvPr>
            <p:ph type="title"/>
          </p:nvPr>
        </p:nvSpPr>
        <p:spPr/>
        <p:txBody>
          <a:bodyPr/>
          <a:lstStyle/>
          <a:p>
            <a:r>
              <a:rPr lang="en-US" dirty="0"/>
              <a:t>Analogy </a:t>
            </a:r>
          </a:p>
        </p:txBody>
      </p:sp>
      <p:sp>
        <p:nvSpPr>
          <p:cNvPr id="3" name="Content Placeholder 2">
            <a:extLst>
              <a:ext uri="{FF2B5EF4-FFF2-40B4-BE49-F238E27FC236}">
                <a16:creationId xmlns:a16="http://schemas.microsoft.com/office/drawing/2014/main" id="{BA2245B6-25FA-4134-9F8E-B1F239C27DBE}"/>
              </a:ext>
            </a:extLst>
          </p:cNvPr>
          <p:cNvSpPr>
            <a:spLocks noGrp="1"/>
          </p:cNvSpPr>
          <p:nvPr>
            <p:ph idx="1"/>
          </p:nvPr>
        </p:nvSpPr>
        <p:spPr/>
        <p:txBody>
          <a:bodyPr/>
          <a:lstStyle/>
          <a:p>
            <a:endParaRPr lang="en-US"/>
          </a:p>
        </p:txBody>
      </p:sp>
      <p:pic>
        <p:nvPicPr>
          <p:cNvPr id="1026" name="Picture 2" descr="analogy">
            <a:extLst>
              <a:ext uri="{FF2B5EF4-FFF2-40B4-BE49-F238E27FC236}">
                <a16:creationId xmlns:a16="http://schemas.microsoft.com/office/drawing/2014/main" id="{DDFDD1F7-919A-40B0-B006-98CA30E35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05265"/>
            <a:ext cx="975360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ogy">
            <a:extLst>
              <a:ext uri="{FF2B5EF4-FFF2-40B4-BE49-F238E27FC236}">
                <a16:creationId xmlns:a16="http://schemas.microsoft.com/office/drawing/2014/main" id="{E1521EF3-A9C7-4F39-93B3-E057C0271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117" y="4001294"/>
            <a:ext cx="975360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16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C6E7-82C6-A5B6-410A-B13F3F56F1DE}"/>
              </a:ext>
            </a:extLst>
          </p:cNvPr>
          <p:cNvSpPr>
            <a:spLocks noGrp="1"/>
          </p:cNvSpPr>
          <p:nvPr>
            <p:ph type="title"/>
          </p:nvPr>
        </p:nvSpPr>
        <p:spPr/>
        <p:txBody>
          <a:bodyPr/>
          <a:lstStyle/>
          <a:p>
            <a:r>
              <a:rPr lang="en-US" dirty="0"/>
              <a:t>Trick 2: Minibatch discrimination</a:t>
            </a:r>
          </a:p>
        </p:txBody>
      </p:sp>
      <p:sp>
        <p:nvSpPr>
          <p:cNvPr id="3" name="Content Placeholder 2">
            <a:extLst>
              <a:ext uri="{FF2B5EF4-FFF2-40B4-BE49-F238E27FC236}">
                <a16:creationId xmlns:a16="http://schemas.microsoft.com/office/drawing/2014/main" id="{85C79F44-8C91-5952-AF04-7887CE1A8248}"/>
              </a:ext>
            </a:extLst>
          </p:cNvPr>
          <p:cNvSpPr>
            <a:spLocks noGrp="1"/>
          </p:cNvSpPr>
          <p:nvPr>
            <p:ph idx="1"/>
          </p:nvPr>
        </p:nvSpPr>
        <p:spPr/>
        <p:txBody>
          <a:bodyPr/>
          <a:lstStyle/>
          <a:p>
            <a:r>
              <a:rPr lang="en-US" dirty="0"/>
              <a:t>Add in statistics across minibatch as input to discriminator</a:t>
            </a:r>
          </a:p>
          <a:p>
            <a:r>
              <a:rPr lang="en-US" dirty="0"/>
              <a:t>Forces generated batch to have similar variation to real batch</a:t>
            </a:r>
          </a:p>
        </p:txBody>
      </p:sp>
    </p:spTree>
    <p:extLst>
      <p:ext uri="{BB962C8B-B14F-4D97-AF65-F5344CB8AC3E}">
        <p14:creationId xmlns:p14="http://schemas.microsoft.com/office/powerpoint/2010/main" val="2917581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E618-D4BD-DD7E-102A-27F24E5BBF0A}"/>
              </a:ext>
            </a:extLst>
          </p:cNvPr>
          <p:cNvSpPr>
            <a:spLocks noGrp="1"/>
          </p:cNvSpPr>
          <p:nvPr>
            <p:ph type="title"/>
          </p:nvPr>
        </p:nvSpPr>
        <p:spPr/>
        <p:txBody>
          <a:bodyPr/>
          <a:lstStyle/>
          <a:p>
            <a:r>
              <a:rPr lang="en-US" dirty="0"/>
              <a:t>Trick 3:  Truncation</a:t>
            </a:r>
          </a:p>
        </p:txBody>
      </p:sp>
      <p:pic>
        <p:nvPicPr>
          <p:cNvPr id="5" name="Content Placeholder 4">
            <a:extLst>
              <a:ext uri="{FF2B5EF4-FFF2-40B4-BE49-F238E27FC236}">
                <a16:creationId xmlns:a16="http://schemas.microsoft.com/office/drawing/2014/main" id="{ADC19A01-0334-D628-8994-1A4DC8DF55C9}"/>
              </a:ext>
            </a:extLst>
          </p:cNvPr>
          <p:cNvPicPr>
            <a:picLocks noGrp="1" noChangeAspect="1"/>
          </p:cNvPicPr>
          <p:nvPr>
            <p:ph idx="1"/>
          </p:nvPr>
        </p:nvPicPr>
        <p:blipFill>
          <a:blip r:embed="rId2"/>
          <a:stretch>
            <a:fillRect/>
          </a:stretch>
        </p:blipFill>
        <p:spPr>
          <a:xfrm>
            <a:off x="3161944" y="2059535"/>
            <a:ext cx="5304556" cy="4501705"/>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6BB0D6-2077-0946-DD95-03E32384CC10}"/>
                  </a:ext>
                </a:extLst>
              </p:cNvPr>
              <p:cNvSpPr txBox="1"/>
              <p:nvPr/>
            </p:nvSpPr>
            <p:spPr>
              <a:xfrm>
                <a:off x="838200" y="1505780"/>
                <a:ext cx="9319901" cy="369332"/>
              </a:xfrm>
              <a:prstGeom prst="rect">
                <a:avLst/>
              </a:prstGeom>
              <a:noFill/>
            </p:spPr>
            <p:txBody>
              <a:bodyPr wrap="square" rtlCol="0">
                <a:spAutoFit/>
              </a:bodyPr>
              <a:lstStyle/>
              <a:p>
                <a:r>
                  <a:rPr lang="en-US" dirty="0"/>
                  <a:t>Only choose random values of latent variables that are less than a threshold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a:t>
                </a:r>
              </a:p>
            </p:txBody>
          </p:sp>
        </mc:Choice>
        <mc:Fallback xmlns="">
          <p:sp>
            <p:nvSpPr>
              <p:cNvPr id="6" name="TextBox 5">
                <a:extLst>
                  <a:ext uri="{FF2B5EF4-FFF2-40B4-BE49-F238E27FC236}">
                    <a16:creationId xmlns:a16="http://schemas.microsoft.com/office/drawing/2014/main" id="{C76BB0D6-2077-0946-DD95-03E32384CC10}"/>
                  </a:ext>
                </a:extLst>
              </p:cNvPr>
              <p:cNvSpPr txBox="1">
                <a:spLocks noRot="1" noChangeAspect="1" noMove="1" noResize="1" noEditPoints="1" noAdjustHandles="1" noChangeArrowheads="1" noChangeShapeType="1" noTextEdit="1"/>
              </p:cNvSpPr>
              <p:nvPr/>
            </p:nvSpPr>
            <p:spPr>
              <a:xfrm>
                <a:off x="838200" y="1505780"/>
                <a:ext cx="9319901" cy="369332"/>
              </a:xfrm>
              <a:prstGeom prst="rect">
                <a:avLst/>
              </a:prstGeom>
              <a:blipFill>
                <a:blip r:embed="rId3"/>
                <a:stretch>
                  <a:fillRect l="-681"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399337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D59-AEBC-36AB-9C18-D54581A6EB3B}"/>
              </a:ext>
            </a:extLst>
          </p:cNvPr>
          <p:cNvSpPr>
            <a:spLocks noGrp="1"/>
          </p:cNvSpPr>
          <p:nvPr>
            <p:ph type="title"/>
          </p:nvPr>
        </p:nvSpPr>
        <p:spPr/>
        <p:txBody>
          <a:bodyPr/>
          <a:lstStyle/>
          <a:p>
            <a:r>
              <a:rPr lang="en-US" dirty="0"/>
              <a:t>Example results</a:t>
            </a:r>
          </a:p>
        </p:txBody>
      </p:sp>
      <p:pic>
        <p:nvPicPr>
          <p:cNvPr id="5" name="Content Placeholder 4">
            <a:extLst>
              <a:ext uri="{FF2B5EF4-FFF2-40B4-BE49-F238E27FC236}">
                <a16:creationId xmlns:a16="http://schemas.microsoft.com/office/drawing/2014/main" id="{EDACABE2-8CCB-DACC-9DAC-21C8D3A7C7B9}"/>
              </a:ext>
            </a:extLst>
          </p:cNvPr>
          <p:cNvPicPr>
            <a:picLocks noGrp="1" noChangeAspect="1"/>
          </p:cNvPicPr>
          <p:nvPr>
            <p:ph idx="1"/>
          </p:nvPr>
        </p:nvPicPr>
        <p:blipFill>
          <a:blip r:embed="rId2"/>
          <a:stretch>
            <a:fillRect/>
          </a:stretch>
        </p:blipFill>
        <p:spPr>
          <a:xfrm>
            <a:off x="453236" y="2076628"/>
            <a:ext cx="10977612" cy="3623417"/>
          </a:xfrm>
        </p:spPr>
      </p:pic>
    </p:spTree>
    <p:extLst>
      <p:ext uri="{BB962C8B-B14F-4D97-AF65-F5344CB8AC3E}">
        <p14:creationId xmlns:p14="http://schemas.microsoft.com/office/powerpoint/2010/main" val="2340974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2D198-65F2-8014-C2DA-558204202E6A}"/>
              </a:ext>
            </a:extLst>
          </p:cNvPr>
          <p:cNvSpPr>
            <a:spLocks noGrp="1"/>
          </p:cNvSpPr>
          <p:nvPr>
            <p:ph type="title"/>
          </p:nvPr>
        </p:nvSpPr>
        <p:spPr/>
        <p:txBody>
          <a:bodyPr/>
          <a:lstStyle/>
          <a:p>
            <a:r>
              <a:rPr lang="en-US" dirty="0"/>
              <a:t>Interpolation</a:t>
            </a:r>
          </a:p>
        </p:txBody>
      </p:sp>
      <p:pic>
        <p:nvPicPr>
          <p:cNvPr id="5" name="Content Placeholder 4">
            <a:extLst>
              <a:ext uri="{FF2B5EF4-FFF2-40B4-BE49-F238E27FC236}">
                <a16:creationId xmlns:a16="http://schemas.microsoft.com/office/drawing/2014/main" id="{BC1401DD-E0B7-E28B-8E90-2E392402E0A7}"/>
              </a:ext>
            </a:extLst>
          </p:cNvPr>
          <p:cNvPicPr>
            <a:picLocks noGrp="1" noChangeAspect="1"/>
          </p:cNvPicPr>
          <p:nvPr>
            <p:ph idx="1"/>
          </p:nvPr>
        </p:nvPicPr>
        <p:blipFill>
          <a:blip r:embed="rId2"/>
          <a:stretch>
            <a:fillRect/>
          </a:stretch>
        </p:blipFill>
        <p:spPr>
          <a:xfrm>
            <a:off x="914400" y="2730593"/>
            <a:ext cx="10439400" cy="1990888"/>
          </a:xfrm>
        </p:spPr>
      </p:pic>
    </p:spTree>
    <p:extLst>
      <p:ext uri="{BB962C8B-B14F-4D97-AF65-F5344CB8AC3E}">
        <p14:creationId xmlns:p14="http://schemas.microsoft.com/office/powerpoint/2010/main" val="333636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2DA7-9FEA-3678-7731-E80D2129DCC9}"/>
              </a:ext>
            </a:extLst>
          </p:cNvPr>
          <p:cNvSpPr>
            <a:spLocks noGrp="1"/>
          </p:cNvSpPr>
          <p:nvPr>
            <p:ph type="title"/>
          </p:nvPr>
        </p:nvSpPr>
        <p:spPr/>
        <p:txBody>
          <a:bodyPr/>
          <a:lstStyle/>
          <a:p>
            <a:r>
              <a:rPr lang="en-US" dirty="0"/>
              <a:t>Generative adversarial models</a:t>
            </a:r>
          </a:p>
        </p:txBody>
      </p:sp>
      <p:sp>
        <p:nvSpPr>
          <p:cNvPr id="3" name="Content Placeholder 2">
            <a:extLst>
              <a:ext uri="{FF2B5EF4-FFF2-40B4-BE49-F238E27FC236}">
                <a16:creationId xmlns:a16="http://schemas.microsoft.com/office/drawing/2014/main" id="{43C03BAB-C461-A1CC-C3E0-573F1AA07829}"/>
              </a:ext>
            </a:extLst>
          </p:cNvPr>
          <p:cNvSpPr>
            <a:spLocks noGrp="1"/>
          </p:cNvSpPr>
          <p:nvPr>
            <p:ph idx="1"/>
          </p:nvPr>
        </p:nvSpPr>
        <p:spPr/>
        <p:txBody>
          <a:bodyPr/>
          <a:lstStyle/>
          <a:p>
            <a:r>
              <a:rPr lang="en-US" dirty="0"/>
              <a:t>GAN loss function</a:t>
            </a:r>
          </a:p>
          <a:p>
            <a:r>
              <a:rPr lang="en-US" dirty="0"/>
              <a:t>DCGAN results and problems</a:t>
            </a:r>
          </a:p>
          <a:p>
            <a:r>
              <a:rPr lang="en-US" dirty="0"/>
              <a:t>Tricks for improving performance</a:t>
            </a:r>
          </a:p>
          <a:p>
            <a:r>
              <a:rPr lang="en-US" dirty="0">
                <a:solidFill>
                  <a:srgbClr val="D18362"/>
                </a:solidFill>
              </a:rPr>
              <a:t>Conditional GANs</a:t>
            </a:r>
          </a:p>
          <a:p>
            <a:r>
              <a:rPr lang="en-US" dirty="0"/>
              <a:t>Image translation models</a:t>
            </a:r>
          </a:p>
          <a:p>
            <a:r>
              <a:rPr lang="en-US" dirty="0" err="1"/>
              <a:t>StyleGAN</a:t>
            </a:r>
            <a:endParaRPr lang="en-US" dirty="0"/>
          </a:p>
        </p:txBody>
      </p:sp>
    </p:spTree>
    <p:extLst>
      <p:ext uri="{BB962C8B-B14F-4D97-AF65-F5344CB8AC3E}">
        <p14:creationId xmlns:p14="http://schemas.microsoft.com/office/powerpoint/2010/main" val="3276799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9400-756A-D0FD-B67B-1996C9A31E09}"/>
              </a:ext>
            </a:extLst>
          </p:cNvPr>
          <p:cNvSpPr>
            <a:spLocks noGrp="1"/>
          </p:cNvSpPr>
          <p:nvPr>
            <p:ph type="title"/>
          </p:nvPr>
        </p:nvSpPr>
        <p:spPr/>
        <p:txBody>
          <a:bodyPr/>
          <a:lstStyle/>
          <a:p>
            <a:r>
              <a:rPr lang="en-US" dirty="0"/>
              <a:t>Conditional GAN models</a:t>
            </a:r>
          </a:p>
        </p:txBody>
      </p:sp>
      <p:pic>
        <p:nvPicPr>
          <p:cNvPr id="5" name="Content Placeholder 4">
            <a:extLst>
              <a:ext uri="{FF2B5EF4-FFF2-40B4-BE49-F238E27FC236}">
                <a16:creationId xmlns:a16="http://schemas.microsoft.com/office/drawing/2014/main" id="{6BB2DBB1-04A6-C803-925F-CF621FEAAB6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66132"/>
          <a:stretch/>
        </p:blipFill>
        <p:spPr>
          <a:xfrm>
            <a:off x="3703126" y="1508352"/>
            <a:ext cx="5500923" cy="1811791"/>
          </a:xfrm>
        </p:spPr>
      </p:pic>
    </p:spTree>
    <p:extLst>
      <p:ext uri="{BB962C8B-B14F-4D97-AF65-F5344CB8AC3E}">
        <p14:creationId xmlns:p14="http://schemas.microsoft.com/office/powerpoint/2010/main" val="1383998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9400-756A-D0FD-B67B-1996C9A31E09}"/>
              </a:ext>
            </a:extLst>
          </p:cNvPr>
          <p:cNvSpPr>
            <a:spLocks noGrp="1"/>
          </p:cNvSpPr>
          <p:nvPr>
            <p:ph type="title"/>
          </p:nvPr>
        </p:nvSpPr>
        <p:spPr/>
        <p:txBody>
          <a:bodyPr/>
          <a:lstStyle/>
          <a:p>
            <a:r>
              <a:rPr lang="en-US" dirty="0"/>
              <a:t>Conditional GAN models</a:t>
            </a:r>
          </a:p>
        </p:txBody>
      </p:sp>
      <p:pic>
        <p:nvPicPr>
          <p:cNvPr id="5" name="Content Placeholder 4">
            <a:extLst>
              <a:ext uri="{FF2B5EF4-FFF2-40B4-BE49-F238E27FC236}">
                <a16:creationId xmlns:a16="http://schemas.microsoft.com/office/drawing/2014/main" id="{6BB2DBB1-04A6-C803-925F-CF621FEAAB6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33168"/>
          <a:stretch/>
        </p:blipFill>
        <p:spPr>
          <a:xfrm>
            <a:off x="3703126" y="1508352"/>
            <a:ext cx="5500923" cy="3575277"/>
          </a:xfrm>
        </p:spPr>
      </p:pic>
    </p:spTree>
    <p:extLst>
      <p:ext uri="{BB962C8B-B14F-4D97-AF65-F5344CB8AC3E}">
        <p14:creationId xmlns:p14="http://schemas.microsoft.com/office/powerpoint/2010/main" val="3453325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B294-B699-95AF-A775-A36B7F5C1205}"/>
              </a:ext>
            </a:extLst>
          </p:cNvPr>
          <p:cNvSpPr>
            <a:spLocks noGrp="1"/>
          </p:cNvSpPr>
          <p:nvPr>
            <p:ph type="title"/>
          </p:nvPr>
        </p:nvSpPr>
        <p:spPr/>
        <p:txBody>
          <a:bodyPr/>
          <a:lstStyle/>
          <a:p>
            <a:r>
              <a:rPr lang="en-US" dirty="0"/>
              <a:t>ACGAN results</a:t>
            </a:r>
          </a:p>
        </p:txBody>
      </p:sp>
      <p:pic>
        <p:nvPicPr>
          <p:cNvPr id="9" name="Content Placeholder 8">
            <a:extLst>
              <a:ext uri="{FF2B5EF4-FFF2-40B4-BE49-F238E27FC236}">
                <a16:creationId xmlns:a16="http://schemas.microsoft.com/office/drawing/2014/main" id="{B14AB18F-425C-9272-2401-9493B55421F4}"/>
              </a:ext>
            </a:extLst>
          </p:cNvPr>
          <p:cNvPicPr>
            <a:picLocks noGrp="1" noChangeAspect="1"/>
          </p:cNvPicPr>
          <p:nvPr>
            <p:ph idx="1"/>
          </p:nvPr>
        </p:nvPicPr>
        <p:blipFill>
          <a:blip r:embed="rId2"/>
          <a:stretch>
            <a:fillRect/>
          </a:stretch>
        </p:blipFill>
        <p:spPr>
          <a:xfrm>
            <a:off x="1221075" y="2187724"/>
            <a:ext cx="9749849" cy="2717562"/>
          </a:xfrm>
        </p:spPr>
      </p:pic>
    </p:spTree>
    <p:extLst>
      <p:ext uri="{BB962C8B-B14F-4D97-AF65-F5344CB8AC3E}">
        <p14:creationId xmlns:p14="http://schemas.microsoft.com/office/powerpoint/2010/main" val="1072777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9400-756A-D0FD-B67B-1996C9A31E09}"/>
              </a:ext>
            </a:extLst>
          </p:cNvPr>
          <p:cNvSpPr>
            <a:spLocks noGrp="1"/>
          </p:cNvSpPr>
          <p:nvPr>
            <p:ph type="title"/>
          </p:nvPr>
        </p:nvSpPr>
        <p:spPr/>
        <p:txBody>
          <a:bodyPr/>
          <a:lstStyle/>
          <a:p>
            <a:r>
              <a:rPr lang="en-US" dirty="0"/>
              <a:t>Conditional GAN models</a:t>
            </a:r>
          </a:p>
        </p:txBody>
      </p:sp>
      <p:pic>
        <p:nvPicPr>
          <p:cNvPr id="5" name="Content Placeholder 4">
            <a:extLst>
              <a:ext uri="{FF2B5EF4-FFF2-40B4-BE49-F238E27FC236}">
                <a16:creationId xmlns:a16="http://schemas.microsoft.com/office/drawing/2014/main" id="{6BB2DBB1-04A6-C803-925F-CF621FEAAB6C}"/>
              </a:ext>
            </a:extLst>
          </p:cNvPr>
          <p:cNvPicPr>
            <a:picLocks noGrp="1" noChangeAspect="1"/>
          </p:cNvPicPr>
          <p:nvPr>
            <p:ph idx="1"/>
          </p:nvPr>
        </p:nvPicPr>
        <p:blipFill>
          <a:blip r:embed="rId2"/>
          <a:stretch>
            <a:fillRect/>
          </a:stretch>
        </p:blipFill>
        <p:spPr>
          <a:xfrm>
            <a:off x="3703126" y="1508352"/>
            <a:ext cx="5500923" cy="5349648"/>
          </a:xfrm>
        </p:spPr>
      </p:pic>
    </p:spTree>
    <p:extLst>
      <p:ext uri="{BB962C8B-B14F-4D97-AF65-F5344CB8AC3E}">
        <p14:creationId xmlns:p14="http://schemas.microsoft.com/office/powerpoint/2010/main" val="179315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B444A-88CE-956F-6F2D-55C435E3883E}"/>
              </a:ext>
            </a:extLst>
          </p:cNvPr>
          <p:cNvSpPr>
            <a:spLocks noGrp="1"/>
          </p:cNvSpPr>
          <p:nvPr>
            <p:ph type="title"/>
          </p:nvPr>
        </p:nvSpPr>
        <p:spPr/>
        <p:txBody>
          <a:bodyPr/>
          <a:lstStyle/>
          <a:p>
            <a:r>
              <a:rPr lang="en-US" dirty="0" err="1"/>
              <a:t>InfoGAN</a:t>
            </a:r>
            <a:r>
              <a:rPr lang="en-US" dirty="0"/>
              <a:t> results</a:t>
            </a:r>
          </a:p>
        </p:txBody>
      </p:sp>
      <p:pic>
        <p:nvPicPr>
          <p:cNvPr id="5" name="Content Placeholder 4">
            <a:extLst>
              <a:ext uri="{FF2B5EF4-FFF2-40B4-BE49-F238E27FC236}">
                <a16:creationId xmlns:a16="http://schemas.microsoft.com/office/drawing/2014/main" id="{0B1929D9-1364-8B25-CEFD-0B3F9B1AD09B}"/>
              </a:ext>
            </a:extLst>
          </p:cNvPr>
          <p:cNvPicPr>
            <a:picLocks noGrp="1" noChangeAspect="1"/>
          </p:cNvPicPr>
          <p:nvPr>
            <p:ph idx="1"/>
          </p:nvPr>
        </p:nvPicPr>
        <p:blipFill>
          <a:blip r:embed="rId2"/>
          <a:stretch>
            <a:fillRect/>
          </a:stretch>
        </p:blipFill>
        <p:spPr>
          <a:xfrm>
            <a:off x="1144344" y="1690688"/>
            <a:ext cx="9903312" cy="4710112"/>
          </a:xfrm>
        </p:spPr>
      </p:pic>
    </p:spTree>
    <p:extLst>
      <p:ext uri="{BB962C8B-B14F-4D97-AF65-F5344CB8AC3E}">
        <p14:creationId xmlns:p14="http://schemas.microsoft.com/office/powerpoint/2010/main" val="3295748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1F6C-19B4-410F-9ED3-D9AC9AC1A583}"/>
              </a:ext>
            </a:extLst>
          </p:cNvPr>
          <p:cNvSpPr>
            <a:spLocks noGrp="1"/>
          </p:cNvSpPr>
          <p:nvPr>
            <p:ph type="title"/>
          </p:nvPr>
        </p:nvSpPr>
        <p:spPr/>
        <p:txBody>
          <a:bodyPr/>
          <a:lstStyle/>
          <a:p>
            <a:r>
              <a:rPr lang="en-US" dirty="0"/>
              <a:t>Analogy</a:t>
            </a:r>
          </a:p>
        </p:txBody>
      </p:sp>
      <p:sp>
        <p:nvSpPr>
          <p:cNvPr id="3" name="Content Placeholder 2">
            <a:extLst>
              <a:ext uri="{FF2B5EF4-FFF2-40B4-BE49-F238E27FC236}">
                <a16:creationId xmlns:a16="http://schemas.microsoft.com/office/drawing/2014/main" id="{9B7B0EA4-45C9-4250-9E73-1C86C78FEF8B}"/>
              </a:ext>
            </a:extLst>
          </p:cNvPr>
          <p:cNvSpPr>
            <a:spLocks noGrp="1"/>
          </p:cNvSpPr>
          <p:nvPr>
            <p:ph idx="1"/>
          </p:nvPr>
        </p:nvSpPr>
        <p:spPr/>
        <p:txBody>
          <a:bodyPr/>
          <a:lstStyle/>
          <a:p>
            <a:endParaRPr lang="en-US"/>
          </a:p>
        </p:txBody>
      </p:sp>
      <p:pic>
        <p:nvPicPr>
          <p:cNvPr id="2050" name="Picture 2" descr="gan">
            <a:extLst>
              <a:ext uri="{FF2B5EF4-FFF2-40B4-BE49-F238E27FC236}">
                <a16:creationId xmlns:a16="http://schemas.microsoft.com/office/drawing/2014/main" id="{17843D1E-5E06-4C52-8EAE-112FAC50E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128" y="1690688"/>
            <a:ext cx="8938720" cy="484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2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2DA7-9FEA-3678-7731-E80D2129DCC9}"/>
              </a:ext>
            </a:extLst>
          </p:cNvPr>
          <p:cNvSpPr>
            <a:spLocks noGrp="1"/>
          </p:cNvSpPr>
          <p:nvPr>
            <p:ph type="title"/>
          </p:nvPr>
        </p:nvSpPr>
        <p:spPr/>
        <p:txBody>
          <a:bodyPr/>
          <a:lstStyle/>
          <a:p>
            <a:r>
              <a:rPr lang="en-US" dirty="0"/>
              <a:t>Generative adversarial models</a:t>
            </a:r>
          </a:p>
        </p:txBody>
      </p:sp>
      <p:sp>
        <p:nvSpPr>
          <p:cNvPr id="3" name="Content Placeholder 2">
            <a:extLst>
              <a:ext uri="{FF2B5EF4-FFF2-40B4-BE49-F238E27FC236}">
                <a16:creationId xmlns:a16="http://schemas.microsoft.com/office/drawing/2014/main" id="{43C03BAB-C461-A1CC-C3E0-573F1AA07829}"/>
              </a:ext>
            </a:extLst>
          </p:cNvPr>
          <p:cNvSpPr>
            <a:spLocks noGrp="1"/>
          </p:cNvSpPr>
          <p:nvPr>
            <p:ph idx="1"/>
          </p:nvPr>
        </p:nvSpPr>
        <p:spPr/>
        <p:txBody>
          <a:bodyPr/>
          <a:lstStyle/>
          <a:p>
            <a:r>
              <a:rPr lang="en-US" dirty="0"/>
              <a:t>GAN loss function</a:t>
            </a:r>
          </a:p>
          <a:p>
            <a:r>
              <a:rPr lang="en-US" dirty="0"/>
              <a:t>DCGAN results and problems</a:t>
            </a:r>
          </a:p>
          <a:p>
            <a:r>
              <a:rPr lang="en-US" dirty="0"/>
              <a:t>Tricks for improving performance</a:t>
            </a:r>
          </a:p>
          <a:p>
            <a:r>
              <a:rPr lang="en-US" dirty="0"/>
              <a:t>Conditional GANs</a:t>
            </a:r>
          </a:p>
          <a:p>
            <a:r>
              <a:rPr lang="en-US" dirty="0">
                <a:solidFill>
                  <a:srgbClr val="D18362"/>
                </a:solidFill>
              </a:rPr>
              <a:t>Image translation models</a:t>
            </a:r>
          </a:p>
          <a:p>
            <a:r>
              <a:rPr lang="en-US" dirty="0" err="1"/>
              <a:t>StyleGAN</a:t>
            </a:r>
            <a:endParaRPr lang="en-US" dirty="0"/>
          </a:p>
        </p:txBody>
      </p:sp>
    </p:spTree>
    <p:extLst>
      <p:ext uri="{BB962C8B-B14F-4D97-AF65-F5344CB8AC3E}">
        <p14:creationId xmlns:p14="http://schemas.microsoft.com/office/powerpoint/2010/main" val="2665372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3D9FAC-E9A6-E9B5-6562-A6424404B07E}"/>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809" b="53529"/>
          <a:stretch/>
        </p:blipFill>
        <p:spPr>
          <a:xfrm>
            <a:off x="1808278" y="2128611"/>
            <a:ext cx="8575444" cy="4098018"/>
          </a:xfrm>
        </p:spPr>
      </p:pic>
      <p:sp>
        <p:nvSpPr>
          <p:cNvPr id="6" name="Title 1">
            <a:extLst>
              <a:ext uri="{FF2B5EF4-FFF2-40B4-BE49-F238E27FC236}">
                <a16:creationId xmlns:a16="http://schemas.microsoft.com/office/drawing/2014/main" id="{70FFD921-92CD-4AF1-6550-3A602A057E7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2" name="Title 1">
            <a:extLst>
              <a:ext uri="{FF2B5EF4-FFF2-40B4-BE49-F238E27FC236}">
                <a16:creationId xmlns:a16="http://schemas.microsoft.com/office/drawing/2014/main" id="{0DB30C35-1FC2-0A2C-61A5-A306F0450E06}"/>
              </a:ext>
            </a:extLst>
          </p:cNvPr>
          <p:cNvSpPr>
            <a:spLocks noGrp="1"/>
          </p:cNvSpPr>
          <p:nvPr>
            <p:ph type="title"/>
          </p:nvPr>
        </p:nvSpPr>
        <p:spPr>
          <a:xfrm>
            <a:off x="838200" y="365125"/>
            <a:ext cx="10515600" cy="1325563"/>
          </a:xfrm>
        </p:spPr>
        <p:txBody>
          <a:bodyPr/>
          <a:lstStyle/>
          <a:p>
            <a:r>
              <a:rPr lang="en-US" dirty="0"/>
              <a:t>Image translation: Pix2Pix</a:t>
            </a:r>
          </a:p>
        </p:txBody>
      </p:sp>
      <p:sp>
        <p:nvSpPr>
          <p:cNvPr id="3" name="Rectangle 2">
            <a:extLst>
              <a:ext uri="{FF2B5EF4-FFF2-40B4-BE49-F238E27FC236}">
                <a16:creationId xmlns:a16="http://schemas.microsoft.com/office/drawing/2014/main" id="{F9511763-8AEA-8B53-C1AC-8DA98063F4BA}"/>
              </a:ext>
            </a:extLst>
          </p:cNvPr>
          <p:cNvSpPr/>
          <p:nvPr/>
        </p:nvSpPr>
        <p:spPr>
          <a:xfrm>
            <a:off x="1611086" y="2128611"/>
            <a:ext cx="359228" cy="244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486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3D9FAC-E9A6-E9B5-6562-A6424404B07E}"/>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t="46650"/>
          <a:stretch/>
        </p:blipFill>
        <p:spPr>
          <a:xfrm>
            <a:off x="1677236" y="1843088"/>
            <a:ext cx="7999491" cy="4309232"/>
          </a:xfrm>
        </p:spPr>
      </p:pic>
      <p:sp>
        <p:nvSpPr>
          <p:cNvPr id="6" name="Title 1">
            <a:extLst>
              <a:ext uri="{FF2B5EF4-FFF2-40B4-BE49-F238E27FC236}">
                <a16:creationId xmlns:a16="http://schemas.microsoft.com/office/drawing/2014/main" id="{70FFD921-92CD-4AF1-6550-3A602A057E7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8" name="Title 1">
            <a:extLst>
              <a:ext uri="{FF2B5EF4-FFF2-40B4-BE49-F238E27FC236}">
                <a16:creationId xmlns:a16="http://schemas.microsoft.com/office/drawing/2014/main" id="{6DFFC25E-C20B-568F-9B02-96546278B08E}"/>
              </a:ext>
            </a:extLst>
          </p:cNvPr>
          <p:cNvSpPr>
            <a:spLocks noGrp="1"/>
          </p:cNvSpPr>
          <p:nvPr>
            <p:ph type="title"/>
          </p:nvPr>
        </p:nvSpPr>
        <p:spPr>
          <a:xfrm>
            <a:off x="838200" y="365125"/>
            <a:ext cx="10515600" cy="1325563"/>
          </a:xfrm>
        </p:spPr>
        <p:txBody>
          <a:bodyPr/>
          <a:lstStyle/>
          <a:p>
            <a:r>
              <a:rPr lang="en-US" dirty="0"/>
              <a:t>Image translation: Pix2Pix</a:t>
            </a:r>
          </a:p>
        </p:txBody>
      </p:sp>
    </p:spTree>
    <p:extLst>
      <p:ext uri="{BB962C8B-B14F-4D97-AF65-F5344CB8AC3E}">
        <p14:creationId xmlns:p14="http://schemas.microsoft.com/office/powerpoint/2010/main" val="2485744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6694-D2B3-9CA7-9402-78FAFB89433C}"/>
              </a:ext>
            </a:extLst>
          </p:cNvPr>
          <p:cNvSpPr>
            <a:spLocks noGrp="1"/>
          </p:cNvSpPr>
          <p:nvPr>
            <p:ph type="title"/>
          </p:nvPr>
        </p:nvSpPr>
        <p:spPr/>
        <p:txBody>
          <a:bodyPr/>
          <a:lstStyle/>
          <a:p>
            <a:r>
              <a:rPr lang="en-US" dirty="0"/>
              <a:t>Image translation: SRGAN</a:t>
            </a:r>
          </a:p>
        </p:txBody>
      </p:sp>
      <p:pic>
        <p:nvPicPr>
          <p:cNvPr id="5" name="Content Placeholder 4">
            <a:extLst>
              <a:ext uri="{FF2B5EF4-FFF2-40B4-BE49-F238E27FC236}">
                <a16:creationId xmlns:a16="http://schemas.microsoft.com/office/drawing/2014/main" id="{CB7769D5-167E-3164-9BAB-3FE02CE8474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51296"/>
          <a:stretch/>
        </p:blipFill>
        <p:spPr>
          <a:xfrm>
            <a:off x="1602242" y="1937575"/>
            <a:ext cx="9655401" cy="3635910"/>
          </a:xfrm>
        </p:spPr>
      </p:pic>
      <p:sp>
        <p:nvSpPr>
          <p:cNvPr id="7" name="Rectangle 6">
            <a:extLst>
              <a:ext uri="{FF2B5EF4-FFF2-40B4-BE49-F238E27FC236}">
                <a16:creationId xmlns:a16="http://schemas.microsoft.com/office/drawing/2014/main" id="{A8CAD922-10B5-615F-BDCA-3725043EDE59}"/>
              </a:ext>
            </a:extLst>
          </p:cNvPr>
          <p:cNvSpPr/>
          <p:nvPr/>
        </p:nvSpPr>
        <p:spPr>
          <a:xfrm>
            <a:off x="1556656" y="1921783"/>
            <a:ext cx="359228" cy="244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183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6694-D2B3-9CA7-9402-78FAFB89433C}"/>
              </a:ext>
            </a:extLst>
          </p:cNvPr>
          <p:cNvSpPr>
            <a:spLocks noGrp="1"/>
          </p:cNvSpPr>
          <p:nvPr>
            <p:ph type="title"/>
          </p:nvPr>
        </p:nvSpPr>
        <p:spPr/>
        <p:txBody>
          <a:bodyPr/>
          <a:lstStyle/>
          <a:p>
            <a:r>
              <a:rPr lang="en-US" dirty="0"/>
              <a:t>Image translation: SRGAN</a:t>
            </a:r>
          </a:p>
        </p:txBody>
      </p:sp>
      <p:pic>
        <p:nvPicPr>
          <p:cNvPr id="6" name="Content Placeholder 5" descr="Graphical user interface, application&#10;&#10;Description automatically generated">
            <a:extLst>
              <a:ext uri="{FF2B5EF4-FFF2-40B4-BE49-F238E27FC236}">
                <a16:creationId xmlns:a16="http://schemas.microsoft.com/office/drawing/2014/main" id="{979B9CD9-A01E-D740-707E-498F87C7533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36247" y="1690688"/>
            <a:ext cx="11919505" cy="4627561"/>
          </a:xfrm>
        </p:spPr>
      </p:pic>
    </p:spTree>
    <p:extLst>
      <p:ext uri="{BB962C8B-B14F-4D97-AF65-F5344CB8AC3E}">
        <p14:creationId xmlns:p14="http://schemas.microsoft.com/office/powerpoint/2010/main" val="671395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41B5D-3BF3-061F-848E-4222876CA612}"/>
              </a:ext>
            </a:extLst>
          </p:cNvPr>
          <p:cNvSpPr>
            <a:spLocks noGrp="1"/>
          </p:cNvSpPr>
          <p:nvPr>
            <p:ph type="title"/>
          </p:nvPr>
        </p:nvSpPr>
        <p:spPr/>
        <p:txBody>
          <a:bodyPr/>
          <a:lstStyle/>
          <a:p>
            <a:r>
              <a:rPr lang="en-US" dirty="0"/>
              <a:t>Image translation: </a:t>
            </a:r>
            <a:r>
              <a:rPr lang="en-US" dirty="0" err="1"/>
              <a:t>CycleGAN</a:t>
            </a:r>
            <a:endParaRPr lang="en-US" dirty="0"/>
          </a:p>
        </p:txBody>
      </p:sp>
      <p:pic>
        <p:nvPicPr>
          <p:cNvPr id="6" name="Picture 5">
            <a:extLst>
              <a:ext uri="{FF2B5EF4-FFF2-40B4-BE49-F238E27FC236}">
                <a16:creationId xmlns:a16="http://schemas.microsoft.com/office/drawing/2014/main" id="{D5CD8F0C-B94F-B513-E1CD-2B34C6C4BEF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88258" y="1690688"/>
            <a:ext cx="9552984" cy="4958887"/>
          </a:xfrm>
          <a:prstGeom prst="rect">
            <a:avLst/>
          </a:prstGeom>
        </p:spPr>
      </p:pic>
    </p:spTree>
    <p:extLst>
      <p:ext uri="{BB962C8B-B14F-4D97-AF65-F5344CB8AC3E}">
        <p14:creationId xmlns:p14="http://schemas.microsoft.com/office/powerpoint/2010/main" val="3982362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41B5D-3BF3-061F-848E-4222876CA612}"/>
              </a:ext>
            </a:extLst>
          </p:cNvPr>
          <p:cNvSpPr>
            <a:spLocks noGrp="1"/>
          </p:cNvSpPr>
          <p:nvPr>
            <p:ph type="title"/>
          </p:nvPr>
        </p:nvSpPr>
        <p:spPr/>
        <p:txBody>
          <a:bodyPr/>
          <a:lstStyle/>
          <a:p>
            <a:r>
              <a:rPr lang="en-US" dirty="0"/>
              <a:t>Image translation: </a:t>
            </a:r>
            <a:r>
              <a:rPr lang="en-US" dirty="0" err="1"/>
              <a:t>CycleGAN</a:t>
            </a:r>
            <a:endParaRPr lang="en-US" dirty="0"/>
          </a:p>
        </p:txBody>
      </p:sp>
      <p:sp>
        <p:nvSpPr>
          <p:cNvPr id="4" name="Content Placeholder 3">
            <a:extLst>
              <a:ext uri="{FF2B5EF4-FFF2-40B4-BE49-F238E27FC236}">
                <a16:creationId xmlns:a16="http://schemas.microsoft.com/office/drawing/2014/main" id="{EBAF93D5-2C90-E5C4-0F0E-92E6F88FB72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7796499-8751-787F-6894-726DBF533D8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76683" y="1825625"/>
            <a:ext cx="10928829" cy="4351338"/>
          </a:xfrm>
          <a:prstGeom prst="rect">
            <a:avLst/>
          </a:prstGeom>
        </p:spPr>
      </p:pic>
    </p:spTree>
    <p:extLst>
      <p:ext uri="{BB962C8B-B14F-4D97-AF65-F5344CB8AC3E}">
        <p14:creationId xmlns:p14="http://schemas.microsoft.com/office/powerpoint/2010/main" val="3498801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DEF3-D237-559B-78B8-6B353A7A21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931B01-D273-1BF9-F2E1-5DCA19271FCC}"/>
              </a:ext>
            </a:extLst>
          </p:cNvPr>
          <p:cNvSpPr>
            <a:spLocks noGrp="1"/>
          </p:cNvSpPr>
          <p:nvPr>
            <p:ph idx="1"/>
          </p:nvPr>
        </p:nvSpPr>
        <p:spPr/>
        <p:txBody>
          <a:bodyPr/>
          <a:lstStyle/>
          <a:p>
            <a:endParaRPr lang="en-US"/>
          </a:p>
        </p:txBody>
      </p:sp>
      <p:pic>
        <p:nvPicPr>
          <p:cNvPr id="1026" name="Picture 2" descr="AI&amp;Creativity: Visual Anarchist Realism of CycleGAN (and how AI cheats on  developers) | by Merzmensch | Merzazine | Medium">
            <a:extLst>
              <a:ext uri="{FF2B5EF4-FFF2-40B4-BE49-F238E27FC236}">
                <a16:creationId xmlns:a16="http://schemas.microsoft.com/office/drawing/2014/main" id="{B19D2B99-36EF-F6CD-5738-0985B1C1CDF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0825" y="0"/>
            <a:ext cx="9150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256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2DA7-9FEA-3678-7731-E80D2129DCC9}"/>
              </a:ext>
            </a:extLst>
          </p:cNvPr>
          <p:cNvSpPr>
            <a:spLocks noGrp="1"/>
          </p:cNvSpPr>
          <p:nvPr>
            <p:ph type="title"/>
          </p:nvPr>
        </p:nvSpPr>
        <p:spPr/>
        <p:txBody>
          <a:bodyPr/>
          <a:lstStyle/>
          <a:p>
            <a:r>
              <a:rPr lang="en-US" dirty="0"/>
              <a:t>Generative adversarial models</a:t>
            </a:r>
          </a:p>
        </p:txBody>
      </p:sp>
      <p:sp>
        <p:nvSpPr>
          <p:cNvPr id="3" name="Content Placeholder 2">
            <a:extLst>
              <a:ext uri="{FF2B5EF4-FFF2-40B4-BE49-F238E27FC236}">
                <a16:creationId xmlns:a16="http://schemas.microsoft.com/office/drawing/2014/main" id="{43C03BAB-C461-A1CC-C3E0-573F1AA07829}"/>
              </a:ext>
            </a:extLst>
          </p:cNvPr>
          <p:cNvSpPr>
            <a:spLocks noGrp="1"/>
          </p:cNvSpPr>
          <p:nvPr>
            <p:ph idx="1"/>
          </p:nvPr>
        </p:nvSpPr>
        <p:spPr/>
        <p:txBody>
          <a:bodyPr/>
          <a:lstStyle/>
          <a:p>
            <a:r>
              <a:rPr lang="en-US" dirty="0"/>
              <a:t>GAN loss function</a:t>
            </a:r>
          </a:p>
          <a:p>
            <a:r>
              <a:rPr lang="en-US" dirty="0"/>
              <a:t>DCGAN results and problems</a:t>
            </a:r>
          </a:p>
          <a:p>
            <a:r>
              <a:rPr lang="en-US" dirty="0"/>
              <a:t>Tricks for improving performance</a:t>
            </a:r>
          </a:p>
          <a:p>
            <a:r>
              <a:rPr lang="en-US" dirty="0"/>
              <a:t>Conditional GANs</a:t>
            </a:r>
          </a:p>
          <a:p>
            <a:r>
              <a:rPr lang="en-US" dirty="0"/>
              <a:t>Image translation models</a:t>
            </a:r>
          </a:p>
          <a:p>
            <a:r>
              <a:rPr lang="en-US" dirty="0" err="1">
                <a:solidFill>
                  <a:srgbClr val="D18362"/>
                </a:solidFill>
              </a:rPr>
              <a:t>StyleGAN</a:t>
            </a:r>
            <a:endParaRPr lang="en-US" dirty="0">
              <a:solidFill>
                <a:srgbClr val="D18362"/>
              </a:solidFill>
            </a:endParaRPr>
          </a:p>
        </p:txBody>
      </p:sp>
    </p:spTree>
    <p:extLst>
      <p:ext uri="{BB962C8B-B14F-4D97-AF65-F5344CB8AC3E}">
        <p14:creationId xmlns:p14="http://schemas.microsoft.com/office/powerpoint/2010/main" val="686661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6D12-77BD-A34D-F62B-3DA5886C88BB}"/>
              </a:ext>
            </a:extLst>
          </p:cNvPr>
          <p:cNvSpPr>
            <a:spLocks noGrp="1"/>
          </p:cNvSpPr>
          <p:nvPr>
            <p:ph type="title"/>
          </p:nvPr>
        </p:nvSpPr>
        <p:spPr/>
        <p:txBody>
          <a:bodyPr/>
          <a:lstStyle/>
          <a:p>
            <a:r>
              <a:rPr lang="en-US" dirty="0"/>
              <a:t>Style GAN</a:t>
            </a:r>
          </a:p>
        </p:txBody>
      </p:sp>
      <p:pic>
        <p:nvPicPr>
          <p:cNvPr id="5" name="Content Placeholder 4">
            <a:extLst>
              <a:ext uri="{FF2B5EF4-FFF2-40B4-BE49-F238E27FC236}">
                <a16:creationId xmlns:a16="http://schemas.microsoft.com/office/drawing/2014/main" id="{4F1E72A5-605D-112B-A59E-FEA629F3BF66}"/>
              </a:ext>
            </a:extLst>
          </p:cNvPr>
          <p:cNvPicPr>
            <a:picLocks noGrp="1" noChangeAspect="1"/>
          </p:cNvPicPr>
          <p:nvPr>
            <p:ph idx="1"/>
          </p:nvPr>
        </p:nvPicPr>
        <p:blipFill>
          <a:blip r:embed="rId2"/>
          <a:stretch>
            <a:fillRect/>
          </a:stretch>
        </p:blipFill>
        <p:spPr>
          <a:xfrm>
            <a:off x="2526631" y="1519000"/>
            <a:ext cx="7567863" cy="5263022"/>
          </a:xfrm>
        </p:spPr>
      </p:pic>
    </p:spTree>
    <p:extLst>
      <p:ext uri="{BB962C8B-B14F-4D97-AF65-F5344CB8AC3E}">
        <p14:creationId xmlns:p14="http://schemas.microsoft.com/office/powerpoint/2010/main" val="406458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A6D9-0D76-1F12-E0E2-E7DAE2FFDFF5}"/>
              </a:ext>
            </a:extLst>
          </p:cNvPr>
          <p:cNvSpPr>
            <a:spLocks noGrp="1"/>
          </p:cNvSpPr>
          <p:nvPr>
            <p:ph type="title"/>
          </p:nvPr>
        </p:nvSpPr>
        <p:spPr/>
        <p:txBody>
          <a:bodyPr/>
          <a:lstStyle/>
          <a:p>
            <a:r>
              <a:rPr lang="en-US" dirty="0"/>
              <a:t>Latent variable models</a:t>
            </a:r>
          </a:p>
        </p:txBody>
      </p:sp>
      <p:pic>
        <p:nvPicPr>
          <p:cNvPr id="5" name="Content Placeholder 4">
            <a:extLst>
              <a:ext uri="{FF2B5EF4-FFF2-40B4-BE49-F238E27FC236}">
                <a16:creationId xmlns:a16="http://schemas.microsoft.com/office/drawing/2014/main" id="{F1881617-075A-09D4-C0A2-9D44675B1C9C}"/>
              </a:ext>
            </a:extLst>
          </p:cNvPr>
          <p:cNvPicPr>
            <a:picLocks noGrp="1" noChangeAspect="1"/>
          </p:cNvPicPr>
          <p:nvPr>
            <p:ph idx="1"/>
          </p:nvPr>
        </p:nvPicPr>
        <p:blipFill>
          <a:blip r:embed="rId3"/>
          <a:stretch>
            <a:fillRect/>
          </a:stretch>
        </p:blipFill>
        <p:spPr>
          <a:xfrm>
            <a:off x="940750" y="1972698"/>
            <a:ext cx="10565067" cy="2751590"/>
          </a:xfrm>
        </p:spPr>
      </p:pic>
      <p:sp>
        <p:nvSpPr>
          <p:cNvPr id="6" name="TextBox 5">
            <a:extLst>
              <a:ext uri="{FF2B5EF4-FFF2-40B4-BE49-F238E27FC236}">
                <a16:creationId xmlns:a16="http://schemas.microsoft.com/office/drawing/2014/main" id="{1182785C-56DA-2B7E-8AF6-E4A23BF651CE}"/>
              </a:ext>
            </a:extLst>
          </p:cNvPr>
          <p:cNvSpPr txBox="1"/>
          <p:nvPr/>
        </p:nvSpPr>
        <p:spPr>
          <a:xfrm>
            <a:off x="940750" y="5006298"/>
            <a:ext cx="7989605" cy="646331"/>
          </a:xfrm>
          <a:prstGeom prst="rect">
            <a:avLst/>
          </a:prstGeom>
          <a:noFill/>
        </p:spPr>
        <p:txBody>
          <a:bodyPr wrap="square" rtlCol="0">
            <a:spAutoFit/>
          </a:bodyPr>
          <a:lstStyle/>
          <a:p>
            <a:r>
              <a:rPr lang="en-US" dirty="0"/>
              <a:t>Latent variable models map a random “latent” variable to create a new data sample</a:t>
            </a:r>
          </a:p>
          <a:p>
            <a:r>
              <a:rPr lang="en-US" dirty="0"/>
              <a:t>In GANs, this is called the </a:t>
            </a:r>
            <a:r>
              <a:rPr lang="en-US" dirty="0">
                <a:solidFill>
                  <a:srgbClr val="D18362"/>
                </a:solidFill>
              </a:rPr>
              <a:t>generator</a:t>
            </a:r>
            <a:r>
              <a:rPr lang="en-US" dirty="0"/>
              <a:t>:</a:t>
            </a:r>
          </a:p>
        </p:txBody>
      </p:sp>
      <p:pic>
        <p:nvPicPr>
          <p:cNvPr id="3" name="Picture 2">
            <a:extLst>
              <a:ext uri="{FF2B5EF4-FFF2-40B4-BE49-F238E27FC236}">
                <a16:creationId xmlns:a16="http://schemas.microsoft.com/office/drawing/2014/main" id="{1A18F469-56F3-DB69-8835-3BE0B34DE9AB}"/>
              </a:ext>
            </a:extLst>
          </p:cNvPr>
          <p:cNvPicPr>
            <a:picLocks noChangeAspect="1"/>
          </p:cNvPicPr>
          <p:nvPr/>
        </p:nvPicPr>
        <p:blipFill>
          <a:blip r:embed="rId4"/>
          <a:stretch>
            <a:fillRect/>
          </a:stretch>
        </p:blipFill>
        <p:spPr>
          <a:xfrm>
            <a:off x="4530576" y="5981306"/>
            <a:ext cx="1989865" cy="387500"/>
          </a:xfrm>
          <a:prstGeom prst="rect">
            <a:avLst/>
          </a:prstGeom>
        </p:spPr>
      </p:pic>
    </p:spTree>
    <p:extLst>
      <p:ext uri="{BB962C8B-B14F-4D97-AF65-F5344CB8AC3E}">
        <p14:creationId xmlns:p14="http://schemas.microsoft.com/office/powerpoint/2010/main" val="2206659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6D12-77BD-A34D-F62B-3DA5886C88BB}"/>
              </a:ext>
            </a:extLst>
          </p:cNvPr>
          <p:cNvSpPr>
            <a:spLocks noGrp="1"/>
          </p:cNvSpPr>
          <p:nvPr>
            <p:ph type="title"/>
          </p:nvPr>
        </p:nvSpPr>
        <p:spPr>
          <a:xfrm>
            <a:off x="533774" y="377156"/>
            <a:ext cx="10515600" cy="1680244"/>
          </a:xfrm>
        </p:spPr>
        <p:txBody>
          <a:bodyPr/>
          <a:lstStyle/>
          <a:p>
            <a:r>
              <a:rPr lang="en-US" dirty="0"/>
              <a:t>Style GAN</a:t>
            </a:r>
            <a:br>
              <a:rPr lang="en-US" dirty="0"/>
            </a:br>
            <a:r>
              <a:rPr lang="en-US" dirty="0"/>
              <a:t>results</a:t>
            </a:r>
          </a:p>
        </p:txBody>
      </p:sp>
      <p:pic>
        <p:nvPicPr>
          <p:cNvPr id="7" name="Content Placeholder 6">
            <a:extLst>
              <a:ext uri="{FF2B5EF4-FFF2-40B4-BE49-F238E27FC236}">
                <a16:creationId xmlns:a16="http://schemas.microsoft.com/office/drawing/2014/main" id="{DABFC540-DA8B-9FBE-12CD-8C0E992AF279}"/>
              </a:ext>
            </a:extLst>
          </p:cNvPr>
          <p:cNvPicPr>
            <a:picLocks noGrp="1" noChangeAspect="1"/>
          </p:cNvPicPr>
          <p:nvPr>
            <p:ph idx="1"/>
          </p:nvPr>
        </p:nvPicPr>
        <p:blipFill>
          <a:blip r:embed="rId2"/>
          <a:stretch>
            <a:fillRect/>
          </a:stretch>
        </p:blipFill>
        <p:spPr>
          <a:xfrm>
            <a:off x="3154412" y="182562"/>
            <a:ext cx="8517984" cy="6492875"/>
          </a:xfrm>
        </p:spPr>
      </p:pic>
    </p:spTree>
    <p:extLst>
      <p:ext uri="{BB962C8B-B14F-4D97-AF65-F5344CB8AC3E}">
        <p14:creationId xmlns:p14="http://schemas.microsoft.com/office/powerpoint/2010/main" val="827230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2DA7-9FEA-3678-7731-E80D2129DCC9}"/>
              </a:ext>
            </a:extLst>
          </p:cNvPr>
          <p:cNvSpPr>
            <a:spLocks noGrp="1"/>
          </p:cNvSpPr>
          <p:nvPr>
            <p:ph type="title"/>
          </p:nvPr>
        </p:nvSpPr>
        <p:spPr/>
        <p:txBody>
          <a:bodyPr/>
          <a:lstStyle/>
          <a:p>
            <a:r>
              <a:rPr lang="en-US" dirty="0"/>
              <a:t>Generative adversarial models</a:t>
            </a:r>
          </a:p>
        </p:txBody>
      </p:sp>
      <p:sp>
        <p:nvSpPr>
          <p:cNvPr id="3" name="Content Placeholder 2">
            <a:extLst>
              <a:ext uri="{FF2B5EF4-FFF2-40B4-BE49-F238E27FC236}">
                <a16:creationId xmlns:a16="http://schemas.microsoft.com/office/drawing/2014/main" id="{43C03BAB-C461-A1CC-C3E0-573F1AA07829}"/>
              </a:ext>
            </a:extLst>
          </p:cNvPr>
          <p:cNvSpPr>
            <a:spLocks noGrp="1"/>
          </p:cNvSpPr>
          <p:nvPr>
            <p:ph idx="1"/>
          </p:nvPr>
        </p:nvSpPr>
        <p:spPr/>
        <p:txBody>
          <a:bodyPr/>
          <a:lstStyle/>
          <a:p>
            <a:r>
              <a:rPr lang="en-US" dirty="0">
                <a:solidFill>
                  <a:srgbClr val="D18362"/>
                </a:solidFill>
              </a:rPr>
              <a:t>GAN loss function</a:t>
            </a:r>
          </a:p>
          <a:p>
            <a:r>
              <a:rPr lang="en-US" dirty="0"/>
              <a:t>DCGAN results and problems</a:t>
            </a:r>
          </a:p>
          <a:p>
            <a:r>
              <a:rPr lang="en-US" dirty="0"/>
              <a:t>Tricks for improving performance</a:t>
            </a:r>
          </a:p>
          <a:p>
            <a:r>
              <a:rPr lang="en-US" dirty="0"/>
              <a:t>Conditional GANs</a:t>
            </a:r>
          </a:p>
          <a:p>
            <a:r>
              <a:rPr lang="en-US" dirty="0"/>
              <a:t>Image translation models</a:t>
            </a:r>
          </a:p>
          <a:p>
            <a:r>
              <a:rPr lang="en-US" dirty="0" err="1"/>
              <a:t>StyleGAN</a:t>
            </a:r>
            <a:endParaRPr lang="en-US" dirty="0"/>
          </a:p>
        </p:txBody>
      </p:sp>
    </p:spTree>
    <p:extLst>
      <p:ext uri="{BB962C8B-B14F-4D97-AF65-F5344CB8AC3E}">
        <p14:creationId xmlns:p14="http://schemas.microsoft.com/office/powerpoint/2010/main" val="3982806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614-1412-84EC-CBB0-EF49BC716AC7}"/>
              </a:ext>
            </a:extLst>
          </p:cNvPr>
          <p:cNvSpPr>
            <a:spLocks noGrp="1"/>
          </p:cNvSpPr>
          <p:nvPr>
            <p:ph type="title"/>
          </p:nvPr>
        </p:nvSpPr>
        <p:spPr/>
        <p:txBody>
          <a:bodyPr/>
          <a:lstStyle/>
          <a:p>
            <a:r>
              <a:rPr lang="en-US" dirty="0"/>
              <a:t>GAN example </a:t>
            </a:r>
          </a:p>
        </p:txBody>
      </p:sp>
      <p:pic>
        <p:nvPicPr>
          <p:cNvPr id="4" name="Content Placeholder 3">
            <a:extLst>
              <a:ext uri="{FF2B5EF4-FFF2-40B4-BE49-F238E27FC236}">
                <a16:creationId xmlns:a16="http://schemas.microsoft.com/office/drawing/2014/main" id="{17736E79-8A24-4ACA-1319-F619CE69BCAB}"/>
              </a:ext>
            </a:extLst>
          </p:cNvPr>
          <p:cNvPicPr>
            <a:picLocks noGrp="1" noChangeAspect="1"/>
          </p:cNvPicPr>
          <p:nvPr>
            <p:ph idx="1"/>
          </p:nvPr>
        </p:nvPicPr>
        <p:blipFill>
          <a:blip r:embed="rId2"/>
          <a:stretch>
            <a:fillRect/>
          </a:stretch>
        </p:blipFill>
        <p:spPr>
          <a:xfrm>
            <a:off x="3628639" y="1690688"/>
            <a:ext cx="4165600" cy="533400"/>
          </a:xfrm>
          <a:prstGeom prst="rect">
            <a:avLst/>
          </a:prstGeom>
        </p:spPr>
      </p:pic>
      <p:pic>
        <p:nvPicPr>
          <p:cNvPr id="5" name="Content Placeholder 4">
            <a:extLst>
              <a:ext uri="{FF2B5EF4-FFF2-40B4-BE49-F238E27FC236}">
                <a16:creationId xmlns:a16="http://schemas.microsoft.com/office/drawing/2014/main" id="{0463DFF3-D1CA-950A-D550-9A7186E369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4421"/>
          <a:stretch/>
        </p:blipFill>
        <p:spPr>
          <a:xfrm>
            <a:off x="510278" y="2569029"/>
            <a:ext cx="3974636" cy="3373555"/>
          </a:xfrm>
          <a:prstGeom prst="rect">
            <a:avLst/>
          </a:prstGeom>
        </p:spPr>
      </p:pic>
      <p:sp>
        <p:nvSpPr>
          <p:cNvPr id="6" name="Rectangle 5">
            <a:extLst>
              <a:ext uri="{FF2B5EF4-FFF2-40B4-BE49-F238E27FC236}">
                <a16:creationId xmlns:a16="http://schemas.microsoft.com/office/drawing/2014/main" id="{2FFA6402-2C3E-B507-2DCA-DF45B8B84FAB}"/>
              </a:ext>
            </a:extLst>
          </p:cNvPr>
          <p:cNvSpPr/>
          <p:nvPr/>
        </p:nvSpPr>
        <p:spPr>
          <a:xfrm>
            <a:off x="4299857" y="2492829"/>
            <a:ext cx="413657" cy="402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169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614-1412-84EC-CBB0-EF49BC716AC7}"/>
              </a:ext>
            </a:extLst>
          </p:cNvPr>
          <p:cNvSpPr>
            <a:spLocks noGrp="1"/>
          </p:cNvSpPr>
          <p:nvPr>
            <p:ph type="title"/>
          </p:nvPr>
        </p:nvSpPr>
        <p:spPr/>
        <p:txBody>
          <a:bodyPr/>
          <a:lstStyle/>
          <a:p>
            <a:r>
              <a:rPr lang="en-US" dirty="0"/>
              <a:t>GAN example </a:t>
            </a:r>
          </a:p>
        </p:txBody>
      </p:sp>
      <p:pic>
        <p:nvPicPr>
          <p:cNvPr id="4" name="Content Placeholder 3">
            <a:extLst>
              <a:ext uri="{FF2B5EF4-FFF2-40B4-BE49-F238E27FC236}">
                <a16:creationId xmlns:a16="http://schemas.microsoft.com/office/drawing/2014/main" id="{17736E79-8A24-4ACA-1319-F619CE69BCAB}"/>
              </a:ext>
            </a:extLst>
          </p:cNvPr>
          <p:cNvPicPr>
            <a:picLocks noGrp="1" noChangeAspect="1"/>
          </p:cNvPicPr>
          <p:nvPr>
            <p:ph idx="1"/>
          </p:nvPr>
        </p:nvPicPr>
        <p:blipFill>
          <a:blip r:embed="rId2"/>
          <a:stretch>
            <a:fillRect/>
          </a:stretch>
        </p:blipFill>
        <p:spPr>
          <a:xfrm>
            <a:off x="3628639" y="1690688"/>
            <a:ext cx="4165600" cy="533400"/>
          </a:xfrm>
          <a:prstGeom prst="rect">
            <a:avLst/>
          </a:prstGeom>
        </p:spPr>
      </p:pic>
      <p:pic>
        <p:nvPicPr>
          <p:cNvPr id="5" name="Content Placeholder 4">
            <a:extLst>
              <a:ext uri="{FF2B5EF4-FFF2-40B4-BE49-F238E27FC236}">
                <a16:creationId xmlns:a16="http://schemas.microsoft.com/office/drawing/2014/main" id="{0463DFF3-D1CA-950A-D550-9A7186E369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4421"/>
          <a:stretch/>
        </p:blipFill>
        <p:spPr>
          <a:xfrm>
            <a:off x="510278" y="2569029"/>
            <a:ext cx="3974636" cy="3373555"/>
          </a:xfrm>
          <a:prstGeom prst="rect">
            <a:avLst/>
          </a:prstGeom>
        </p:spPr>
      </p:pic>
      <p:sp>
        <p:nvSpPr>
          <p:cNvPr id="6" name="Rectangle 5">
            <a:extLst>
              <a:ext uri="{FF2B5EF4-FFF2-40B4-BE49-F238E27FC236}">
                <a16:creationId xmlns:a16="http://schemas.microsoft.com/office/drawing/2014/main" id="{2FFA6402-2C3E-B507-2DCA-DF45B8B84FAB}"/>
              </a:ext>
            </a:extLst>
          </p:cNvPr>
          <p:cNvSpPr/>
          <p:nvPr/>
        </p:nvSpPr>
        <p:spPr>
          <a:xfrm>
            <a:off x="4299857" y="2492829"/>
            <a:ext cx="413657" cy="402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978FF1C-D0CF-2C1D-A3EB-CC2D47BE5DA1}"/>
              </a:ext>
            </a:extLst>
          </p:cNvPr>
          <p:cNvPicPr>
            <a:picLocks noChangeAspect="1"/>
          </p:cNvPicPr>
          <p:nvPr/>
        </p:nvPicPr>
        <p:blipFill>
          <a:blip r:embed="rId4"/>
          <a:stretch>
            <a:fillRect/>
          </a:stretch>
        </p:blipFill>
        <p:spPr>
          <a:xfrm>
            <a:off x="5791200" y="3683908"/>
            <a:ext cx="1219200" cy="469900"/>
          </a:xfrm>
          <a:prstGeom prst="rect">
            <a:avLst/>
          </a:prstGeom>
        </p:spPr>
      </p:pic>
      <p:cxnSp>
        <p:nvCxnSpPr>
          <p:cNvPr id="8" name="Straight Arrow Connector 7">
            <a:extLst>
              <a:ext uri="{FF2B5EF4-FFF2-40B4-BE49-F238E27FC236}">
                <a16:creationId xmlns:a16="http://schemas.microsoft.com/office/drawing/2014/main" id="{F4E1DB75-3110-43B4-4AF5-45640740B703}"/>
              </a:ext>
            </a:extLst>
          </p:cNvPr>
          <p:cNvCxnSpPr/>
          <p:nvPr/>
        </p:nvCxnSpPr>
        <p:spPr>
          <a:xfrm flipH="1" flipV="1">
            <a:off x="3374571" y="3549651"/>
            <a:ext cx="2336868" cy="31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D3C33-E968-0A08-CB2F-7D33C271EBEE}"/>
              </a:ext>
            </a:extLst>
          </p:cNvPr>
          <p:cNvSpPr txBox="1"/>
          <p:nvPr/>
        </p:nvSpPr>
        <p:spPr>
          <a:xfrm>
            <a:off x="5551714" y="4264581"/>
            <a:ext cx="1863523" cy="461665"/>
          </a:xfrm>
          <a:prstGeom prst="rect">
            <a:avLst/>
          </a:prstGeom>
          <a:noFill/>
        </p:spPr>
        <p:txBody>
          <a:bodyPr wrap="none" rtlCol="0">
            <a:spAutoFit/>
          </a:bodyPr>
          <a:lstStyle/>
          <a:p>
            <a:r>
              <a:rPr lang="en-US" sz="2400" dirty="0">
                <a:solidFill>
                  <a:srgbClr val="D18362"/>
                </a:solidFill>
              </a:rPr>
              <a:t>Discriminator</a:t>
            </a:r>
          </a:p>
        </p:txBody>
      </p:sp>
    </p:spTree>
    <p:extLst>
      <p:ext uri="{BB962C8B-B14F-4D97-AF65-F5344CB8AC3E}">
        <p14:creationId xmlns:p14="http://schemas.microsoft.com/office/powerpoint/2010/main" val="257394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614-1412-84EC-CBB0-EF49BC716AC7}"/>
              </a:ext>
            </a:extLst>
          </p:cNvPr>
          <p:cNvSpPr>
            <a:spLocks noGrp="1"/>
          </p:cNvSpPr>
          <p:nvPr>
            <p:ph type="title"/>
          </p:nvPr>
        </p:nvSpPr>
        <p:spPr/>
        <p:txBody>
          <a:bodyPr/>
          <a:lstStyle/>
          <a:p>
            <a:r>
              <a:rPr lang="en-US" dirty="0"/>
              <a:t>GAN example </a:t>
            </a:r>
          </a:p>
        </p:txBody>
      </p:sp>
      <p:pic>
        <p:nvPicPr>
          <p:cNvPr id="4" name="Content Placeholder 3">
            <a:extLst>
              <a:ext uri="{FF2B5EF4-FFF2-40B4-BE49-F238E27FC236}">
                <a16:creationId xmlns:a16="http://schemas.microsoft.com/office/drawing/2014/main" id="{17736E79-8A24-4ACA-1319-F619CE69BCAB}"/>
              </a:ext>
            </a:extLst>
          </p:cNvPr>
          <p:cNvPicPr>
            <a:picLocks noGrp="1" noChangeAspect="1"/>
          </p:cNvPicPr>
          <p:nvPr>
            <p:ph idx="1"/>
          </p:nvPr>
        </p:nvPicPr>
        <p:blipFill>
          <a:blip r:embed="rId2"/>
          <a:stretch>
            <a:fillRect/>
          </a:stretch>
        </p:blipFill>
        <p:spPr>
          <a:xfrm>
            <a:off x="3628639" y="1690688"/>
            <a:ext cx="4165600" cy="533400"/>
          </a:xfrm>
          <a:prstGeom prst="rect">
            <a:avLst/>
          </a:prstGeom>
        </p:spPr>
      </p:pic>
      <p:pic>
        <p:nvPicPr>
          <p:cNvPr id="5" name="Content Placeholder 4">
            <a:extLst>
              <a:ext uri="{FF2B5EF4-FFF2-40B4-BE49-F238E27FC236}">
                <a16:creationId xmlns:a16="http://schemas.microsoft.com/office/drawing/2014/main" id="{0463DFF3-D1CA-950A-D550-9A7186E369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1584"/>
          <a:stretch/>
        </p:blipFill>
        <p:spPr>
          <a:xfrm>
            <a:off x="510278" y="2569029"/>
            <a:ext cx="7643122" cy="3373555"/>
          </a:xfrm>
          <a:prstGeom prst="rect">
            <a:avLst/>
          </a:prstGeom>
        </p:spPr>
      </p:pic>
      <p:sp>
        <p:nvSpPr>
          <p:cNvPr id="3" name="Rectangle 2">
            <a:extLst>
              <a:ext uri="{FF2B5EF4-FFF2-40B4-BE49-F238E27FC236}">
                <a16:creationId xmlns:a16="http://schemas.microsoft.com/office/drawing/2014/main" id="{A9AB3D57-8EBF-10BD-E266-5834ED08876B}"/>
              </a:ext>
            </a:extLst>
          </p:cNvPr>
          <p:cNvSpPr/>
          <p:nvPr/>
        </p:nvSpPr>
        <p:spPr>
          <a:xfrm>
            <a:off x="7826897" y="2432959"/>
            <a:ext cx="413657" cy="402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1594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861</Words>
  <Application>Microsoft Office PowerPoint</Application>
  <PresentationFormat>Widescreen</PresentationFormat>
  <Paragraphs>125</Paragraphs>
  <Slides>50</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-apple-system</vt:lpstr>
      <vt:lpstr>Arial</vt:lpstr>
      <vt:lpstr>Calibri</vt:lpstr>
      <vt:lpstr>Calibri (body )</vt:lpstr>
      <vt:lpstr>Calibri Light</vt:lpstr>
      <vt:lpstr>Calibri(body)</vt:lpstr>
      <vt:lpstr>Cambria Math</vt:lpstr>
      <vt:lpstr>Courier New</vt:lpstr>
      <vt:lpstr>Symbol</vt:lpstr>
      <vt:lpstr>Times New Roman</vt:lpstr>
      <vt:lpstr>Office Theme</vt:lpstr>
      <vt:lpstr>Generative adversarial networks</vt:lpstr>
      <vt:lpstr>Generative adversarial models</vt:lpstr>
      <vt:lpstr>Analogy </vt:lpstr>
      <vt:lpstr>Analogy</vt:lpstr>
      <vt:lpstr>Latent variable models</vt:lpstr>
      <vt:lpstr>Generative adversarial models</vt:lpstr>
      <vt:lpstr>GAN example </vt:lpstr>
      <vt:lpstr>GAN example </vt:lpstr>
      <vt:lpstr>GAN example </vt:lpstr>
      <vt:lpstr>GAN example </vt:lpstr>
      <vt:lpstr>GAN cost function</vt:lpstr>
      <vt:lpstr>GAN cost function</vt:lpstr>
      <vt:lpstr>GAN cost function</vt:lpstr>
      <vt:lpstr>GAN Cost function</vt:lpstr>
      <vt:lpstr>GAN loss function</vt:lpstr>
      <vt:lpstr>Generator loss</vt:lpstr>
      <vt:lpstr>Numerical insight into descriminator loss</vt:lpstr>
      <vt:lpstr>Deep Convolutional (DC) GAN</vt:lpstr>
      <vt:lpstr>Project and Reshape</vt:lpstr>
      <vt:lpstr>DC GAN Results</vt:lpstr>
      <vt:lpstr>Mode collapse</vt:lpstr>
      <vt:lpstr>Kullback-Leibler (KL) divergence</vt:lpstr>
      <vt:lpstr>Example</vt:lpstr>
      <vt:lpstr>Analysis of the GAN loss function</vt:lpstr>
      <vt:lpstr>GAN training instability</vt:lpstr>
      <vt:lpstr>GAN training instability</vt:lpstr>
      <vt:lpstr>Wasserstein GAN loss function</vt:lpstr>
      <vt:lpstr>Generative adversarial models</vt:lpstr>
      <vt:lpstr>Trick 1:  Progressive growing</vt:lpstr>
      <vt:lpstr>Trick 2: Minibatch discrimination</vt:lpstr>
      <vt:lpstr>Trick 3:  Truncation</vt:lpstr>
      <vt:lpstr>Example results</vt:lpstr>
      <vt:lpstr>Interpolation</vt:lpstr>
      <vt:lpstr>Generative adversarial models</vt:lpstr>
      <vt:lpstr>Conditional GAN models</vt:lpstr>
      <vt:lpstr>Conditional GAN models</vt:lpstr>
      <vt:lpstr>ACGAN results</vt:lpstr>
      <vt:lpstr>Conditional GAN models</vt:lpstr>
      <vt:lpstr>InfoGAN results</vt:lpstr>
      <vt:lpstr>Generative adversarial models</vt:lpstr>
      <vt:lpstr>Image translation: Pix2Pix</vt:lpstr>
      <vt:lpstr>Image translation: Pix2Pix</vt:lpstr>
      <vt:lpstr>Image translation: SRGAN</vt:lpstr>
      <vt:lpstr>Image translation: SRGAN</vt:lpstr>
      <vt:lpstr>Image translation: CycleGAN</vt:lpstr>
      <vt:lpstr>Image translation: CycleGAN</vt:lpstr>
      <vt:lpstr>PowerPoint Presentation</vt:lpstr>
      <vt:lpstr>Generative adversarial models</vt:lpstr>
      <vt:lpstr>Style GAN</vt:lpstr>
      <vt:lpstr>Style GAN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CM20315 - Machine Learning </dc:title>
  <dc:creator>Simon Prince</dc:creator>
  <cp:lastModifiedBy>Abdul Samad</cp:lastModifiedBy>
  <cp:revision>5</cp:revision>
  <dcterms:created xsi:type="dcterms:W3CDTF">2022-12-11T17:26:07Z</dcterms:created>
  <dcterms:modified xsi:type="dcterms:W3CDTF">2024-11-28T06:18:47Z</dcterms:modified>
</cp:coreProperties>
</file>